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6"/>
  </p:notesMasterIdLst>
  <p:sldIdLst>
    <p:sldId id="257" r:id="rId2"/>
    <p:sldId id="271" r:id="rId3"/>
    <p:sldId id="258" r:id="rId4"/>
    <p:sldId id="261" r:id="rId5"/>
    <p:sldId id="260" r:id="rId6"/>
    <p:sldId id="267" r:id="rId7"/>
    <p:sldId id="270" r:id="rId8"/>
    <p:sldId id="272" r:id="rId9"/>
    <p:sldId id="273" r:id="rId10"/>
    <p:sldId id="274" r:id="rId11"/>
    <p:sldId id="276" r:id="rId12"/>
    <p:sldId id="275" r:id="rId13"/>
    <p:sldId id="277" r:id="rId14"/>
    <p:sldId id="269" r:id="rId15"/>
  </p:sldIdLst>
  <p:sldSz cx="9144000" cy="6858000" type="screen4x3"/>
  <p:notesSz cx="6858000" cy="92392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44" userDrawn="1">
          <p15:clr>
            <a:srgbClr val="A4A3A4"/>
          </p15:clr>
        </p15:guide>
        <p15:guide id="2" pos="19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90" autoAdjust="0"/>
    <p:restoredTop sz="94608" autoAdjust="0"/>
  </p:normalViewPr>
  <p:slideViewPr>
    <p:cSldViewPr snapToGrid="0">
      <p:cViewPr varScale="1">
        <p:scale>
          <a:sx n="99" d="100"/>
          <a:sy n="99" d="100"/>
        </p:scale>
        <p:origin x="1568" y="184"/>
      </p:cViewPr>
      <p:guideLst>
        <p:guide orient="horz" pos="144"/>
        <p:guide pos="19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3550"/>
          </a:xfrm>
          <a:prstGeom prst="rect">
            <a:avLst/>
          </a:prstGeom>
        </p:spPr>
        <p:txBody>
          <a:bodyPr vert="horz" lIns="91440" tIns="45720" rIns="91440" bIns="45720" rtlCol="0"/>
          <a:lstStyle>
            <a:lvl1pPr algn="r">
              <a:defRPr sz="1200"/>
            </a:lvl1pPr>
          </a:lstStyle>
          <a:p>
            <a:fld id="{6E58AE42-260F-4006-8D8C-D7F32E01A582}" type="datetimeFigureOut">
              <a:rPr lang="en-US" smtClean="0"/>
              <a:t>3/5/20</a:t>
            </a:fld>
            <a:endParaRPr lang="en-US"/>
          </a:p>
        </p:txBody>
      </p:sp>
      <p:sp>
        <p:nvSpPr>
          <p:cNvPr id="4" name="Slide Image Placeholder 3"/>
          <p:cNvSpPr>
            <a:spLocks noGrp="1" noRot="1" noChangeAspect="1"/>
          </p:cNvSpPr>
          <p:nvPr>
            <p:ph type="sldImg" idx="2"/>
          </p:nvPr>
        </p:nvSpPr>
        <p:spPr>
          <a:xfrm>
            <a:off x="1350963" y="1155700"/>
            <a:ext cx="4156075" cy="31178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46588"/>
            <a:ext cx="5486400" cy="36385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5700"/>
            <a:ext cx="2971800"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775700"/>
            <a:ext cx="2971800" cy="463550"/>
          </a:xfrm>
          <a:prstGeom prst="rect">
            <a:avLst/>
          </a:prstGeom>
        </p:spPr>
        <p:txBody>
          <a:bodyPr vert="horz" lIns="91440" tIns="45720" rIns="91440" bIns="45720" rtlCol="0" anchor="b"/>
          <a:lstStyle>
            <a:lvl1pPr algn="r">
              <a:defRPr sz="1200"/>
            </a:lvl1pPr>
          </a:lstStyle>
          <a:p>
            <a:fld id="{21EC7654-68A5-42C4-9860-AF40021253DA}" type="slidenum">
              <a:rPr lang="en-US" smtClean="0"/>
              <a:t>‹#›</a:t>
            </a:fld>
            <a:endParaRPr lang="en-US"/>
          </a:p>
        </p:txBody>
      </p:sp>
    </p:spTree>
    <p:extLst>
      <p:ext uri="{BB962C8B-B14F-4D97-AF65-F5344CB8AC3E}">
        <p14:creationId xmlns:p14="http://schemas.microsoft.com/office/powerpoint/2010/main" val="4596153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339664B-34DB-43A0-B2D9-06E6C1BA0B52}" type="datetime1">
              <a:rPr lang="en-US" smtClean="0"/>
              <a:t>3/5/20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49692A-2BAD-4CCF-B2FD-1F7984FBC75E}" type="slidenum">
              <a:rPr lang="en-US" smtClean="0"/>
              <a:t>‹#›</a:t>
            </a:fld>
            <a:endParaRPr lang="en-US" dirty="0"/>
          </a:p>
        </p:txBody>
      </p:sp>
    </p:spTree>
    <p:extLst>
      <p:ext uri="{BB962C8B-B14F-4D97-AF65-F5344CB8AC3E}">
        <p14:creationId xmlns:p14="http://schemas.microsoft.com/office/powerpoint/2010/main" val="20618431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9B65384-00CB-43C5-90A6-21C245C19AD6}" type="datetime1">
              <a:rPr lang="en-US" smtClean="0"/>
              <a:t>3/5/20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49692A-2BAD-4CCF-B2FD-1F7984FBC75E}" type="slidenum">
              <a:rPr lang="en-US" smtClean="0"/>
              <a:t>‹#›</a:t>
            </a:fld>
            <a:endParaRPr lang="en-US" dirty="0"/>
          </a:p>
        </p:txBody>
      </p:sp>
    </p:spTree>
    <p:extLst>
      <p:ext uri="{BB962C8B-B14F-4D97-AF65-F5344CB8AC3E}">
        <p14:creationId xmlns:p14="http://schemas.microsoft.com/office/powerpoint/2010/main" val="3353384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C1B58B-3256-411B-B5E6-12F479E6EC43}" type="datetime1">
              <a:rPr lang="en-US" smtClean="0"/>
              <a:t>3/5/20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49692A-2BAD-4CCF-B2FD-1F7984FBC75E}" type="slidenum">
              <a:rPr lang="en-US" smtClean="0"/>
              <a:t>‹#›</a:t>
            </a:fld>
            <a:endParaRPr lang="en-US" dirty="0"/>
          </a:p>
        </p:txBody>
      </p:sp>
    </p:spTree>
    <p:extLst>
      <p:ext uri="{BB962C8B-B14F-4D97-AF65-F5344CB8AC3E}">
        <p14:creationId xmlns:p14="http://schemas.microsoft.com/office/powerpoint/2010/main" val="843755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125D6D9-A954-42CD-9EDD-55B902146EBA}" type="datetime1">
              <a:rPr lang="en-US" smtClean="0"/>
              <a:t>3/5/20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49692A-2BAD-4CCF-B2FD-1F7984FBC75E}" type="slidenum">
              <a:rPr lang="en-US" smtClean="0"/>
              <a:t>‹#›</a:t>
            </a:fld>
            <a:endParaRPr lang="en-US" dirty="0"/>
          </a:p>
        </p:txBody>
      </p:sp>
    </p:spTree>
    <p:extLst>
      <p:ext uri="{BB962C8B-B14F-4D97-AF65-F5344CB8AC3E}">
        <p14:creationId xmlns:p14="http://schemas.microsoft.com/office/powerpoint/2010/main" val="3169879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8DAB2C0-2B5C-416B-911A-FD5E976F6ADF}" type="datetime1">
              <a:rPr lang="en-US" smtClean="0"/>
              <a:t>3/5/20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49692A-2BAD-4CCF-B2FD-1F7984FBC75E}" type="slidenum">
              <a:rPr lang="en-US" smtClean="0"/>
              <a:t>‹#›</a:t>
            </a:fld>
            <a:endParaRPr lang="en-US" dirty="0"/>
          </a:p>
        </p:txBody>
      </p:sp>
    </p:spTree>
    <p:extLst>
      <p:ext uri="{BB962C8B-B14F-4D97-AF65-F5344CB8AC3E}">
        <p14:creationId xmlns:p14="http://schemas.microsoft.com/office/powerpoint/2010/main" val="5080594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E173C81-B886-4893-AA33-97E65A58749C}" type="datetime1">
              <a:rPr lang="en-US" smtClean="0"/>
              <a:t>3/5/20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49692A-2BAD-4CCF-B2FD-1F7984FBC75E}" type="slidenum">
              <a:rPr lang="en-US" smtClean="0"/>
              <a:t>‹#›</a:t>
            </a:fld>
            <a:endParaRPr lang="en-US" dirty="0"/>
          </a:p>
        </p:txBody>
      </p:sp>
    </p:spTree>
    <p:extLst>
      <p:ext uri="{BB962C8B-B14F-4D97-AF65-F5344CB8AC3E}">
        <p14:creationId xmlns:p14="http://schemas.microsoft.com/office/powerpoint/2010/main" val="3611793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C448B2D-6BCF-4B79-B13E-CE0E19559910}" type="datetime1">
              <a:rPr lang="en-US" smtClean="0"/>
              <a:t>3/5/20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49692A-2BAD-4CCF-B2FD-1F7984FBC75E}" type="slidenum">
              <a:rPr lang="en-US" smtClean="0"/>
              <a:t>‹#›</a:t>
            </a:fld>
            <a:endParaRPr lang="en-US" dirty="0"/>
          </a:p>
        </p:txBody>
      </p:sp>
    </p:spTree>
    <p:extLst>
      <p:ext uri="{BB962C8B-B14F-4D97-AF65-F5344CB8AC3E}">
        <p14:creationId xmlns:p14="http://schemas.microsoft.com/office/powerpoint/2010/main" val="867938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921EC83-7E2E-46B6-A654-4028CA2E1AC4}" type="datetime1">
              <a:rPr lang="en-US" smtClean="0"/>
              <a:t>3/5/20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49692A-2BAD-4CCF-B2FD-1F7984FBC75E}" type="slidenum">
              <a:rPr lang="en-US" smtClean="0"/>
              <a:t>‹#›</a:t>
            </a:fld>
            <a:endParaRPr lang="en-US" dirty="0"/>
          </a:p>
        </p:txBody>
      </p:sp>
    </p:spTree>
    <p:extLst>
      <p:ext uri="{BB962C8B-B14F-4D97-AF65-F5344CB8AC3E}">
        <p14:creationId xmlns:p14="http://schemas.microsoft.com/office/powerpoint/2010/main" val="3437754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6EAA2E-1745-4E55-A289-BE3366CE1A1B}" type="datetime1">
              <a:rPr lang="en-US" smtClean="0"/>
              <a:t>3/5/20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49692A-2BAD-4CCF-B2FD-1F7984FBC75E}" type="slidenum">
              <a:rPr lang="en-US" smtClean="0"/>
              <a:t>‹#›</a:t>
            </a:fld>
            <a:endParaRPr lang="en-US" dirty="0"/>
          </a:p>
        </p:txBody>
      </p:sp>
    </p:spTree>
    <p:extLst>
      <p:ext uri="{BB962C8B-B14F-4D97-AF65-F5344CB8AC3E}">
        <p14:creationId xmlns:p14="http://schemas.microsoft.com/office/powerpoint/2010/main" val="10235698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359ADD1-2A04-4A6D-BF02-1C2CEC0C1FF8}" type="datetime1">
              <a:rPr lang="en-US" smtClean="0"/>
              <a:t>3/5/20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49692A-2BAD-4CCF-B2FD-1F7984FBC75E}" type="slidenum">
              <a:rPr lang="en-US" smtClean="0"/>
              <a:t>‹#›</a:t>
            </a:fld>
            <a:endParaRPr lang="en-US" dirty="0"/>
          </a:p>
        </p:txBody>
      </p:sp>
    </p:spTree>
    <p:extLst>
      <p:ext uri="{BB962C8B-B14F-4D97-AF65-F5344CB8AC3E}">
        <p14:creationId xmlns:p14="http://schemas.microsoft.com/office/powerpoint/2010/main" val="1160550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C72A044-C63F-48A6-81F7-50BBC483DAA7}" type="datetime1">
              <a:rPr lang="en-US" smtClean="0"/>
              <a:t>3/5/20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49692A-2BAD-4CCF-B2FD-1F7984FBC75E}" type="slidenum">
              <a:rPr lang="en-US" smtClean="0"/>
              <a:t>‹#›</a:t>
            </a:fld>
            <a:endParaRPr lang="en-US" dirty="0"/>
          </a:p>
        </p:txBody>
      </p:sp>
    </p:spTree>
    <p:extLst>
      <p:ext uri="{BB962C8B-B14F-4D97-AF65-F5344CB8AC3E}">
        <p14:creationId xmlns:p14="http://schemas.microsoft.com/office/powerpoint/2010/main" val="824032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68C5E8-5F41-4CF5-A37B-B281FCFF8739}" type="datetime1">
              <a:rPr lang="en-US" smtClean="0"/>
              <a:t>3/5/20</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49692A-2BAD-4CCF-B2FD-1F7984FBC75E}" type="slidenum">
              <a:rPr lang="en-US" smtClean="0"/>
              <a:t>‹#›</a:t>
            </a:fld>
            <a:endParaRPr lang="en-US" dirty="0"/>
          </a:p>
        </p:txBody>
      </p:sp>
    </p:spTree>
    <p:extLst>
      <p:ext uri="{BB962C8B-B14F-4D97-AF65-F5344CB8AC3E}">
        <p14:creationId xmlns:p14="http://schemas.microsoft.com/office/powerpoint/2010/main" val="286155330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jeremy.stroop@gdc.ga.gov"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metanoiamentoring@pcanet.org"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8.pn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1.png"/><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image" Target="../media/image4.png"/><Relationship Id="rId5" Type="http://schemas.microsoft.com/office/2007/relationships/hdphoto" Target="../media/hdphoto2.wdp"/><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bsmith@pcanet.org" TargetMode="External"/><Relationship Id="rId2" Type="http://schemas.openxmlformats.org/officeDocument/2006/relationships/hyperlink" Target="mailto:aaron.reaves@gdc.ga.gov"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mailto:metanoiamentoring@pcanet.org"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gdc.ga.gov/content/Volunteer_Services"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4" name="Group 133">
            <a:extLst>
              <a:ext uri="{FF2B5EF4-FFF2-40B4-BE49-F238E27FC236}">
                <a16:creationId xmlns:a16="http://schemas.microsoft.com/office/drawing/2014/main" id="{6F904211-0617-4484-B1AB-DD9BA9C97E43}"/>
              </a:ext>
            </a:extLst>
          </p:cNvPr>
          <p:cNvGrpSpPr/>
          <p:nvPr/>
        </p:nvGrpSpPr>
        <p:grpSpPr>
          <a:xfrm>
            <a:off x="7249912" y="1188407"/>
            <a:ext cx="1483099" cy="4672640"/>
            <a:chOff x="17780" y="482656"/>
            <a:chExt cx="1466725" cy="6035040"/>
          </a:xfrm>
        </p:grpSpPr>
        <p:grpSp>
          <p:nvGrpSpPr>
            <p:cNvPr id="135" name="Group 134">
              <a:extLst>
                <a:ext uri="{FF2B5EF4-FFF2-40B4-BE49-F238E27FC236}">
                  <a16:creationId xmlns:a16="http://schemas.microsoft.com/office/drawing/2014/main" id="{64E050FD-E31B-4352-98BE-F729F45CFDD6}"/>
                </a:ext>
              </a:extLst>
            </p:cNvPr>
            <p:cNvGrpSpPr/>
            <p:nvPr/>
          </p:nvGrpSpPr>
          <p:grpSpPr>
            <a:xfrm>
              <a:off x="17780" y="482656"/>
              <a:ext cx="731520" cy="6035040"/>
              <a:chOff x="17780" y="647700"/>
              <a:chExt cx="731520" cy="6035040"/>
            </a:xfrm>
          </p:grpSpPr>
          <p:sp>
            <p:nvSpPr>
              <p:cNvPr id="151" name="Rectangle 150">
                <a:extLst>
                  <a:ext uri="{FF2B5EF4-FFF2-40B4-BE49-F238E27FC236}">
                    <a16:creationId xmlns:a16="http://schemas.microsoft.com/office/drawing/2014/main" id="{E27A772C-D5F6-42FB-9192-359E8A8FBF03}"/>
                  </a:ext>
                </a:extLst>
              </p:cNvPr>
              <p:cNvSpPr/>
              <p:nvPr/>
            </p:nvSpPr>
            <p:spPr>
              <a:xfrm>
                <a:off x="47625"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152" name="Rectangle 151">
                <a:extLst>
                  <a:ext uri="{FF2B5EF4-FFF2-40B4-BE49-F238E27FC236}">
                    <a16:creationId xmlns:a16="http://schemas.microsoft.com/office/drawing/2014/main" id="{F4A38ACE-2251-431B-98E5-F266B766C4DF}"/>
                  </a:ext>
                </a:extLst>
              </p:cNvPr>
              <p:cNvSpPr/>
              <p:nvPr/>
            </p:nvSpPr>
            <p:spPr>
              <a:xfrm>
                <a:off x="199110"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153" name="Rectangle 152">
                <a:extLst>
                  <a:ext uri="{FF2B5EF4-FFF2-40B4-BE49-F238E27FC236}">
                    <a16:creationId xmlns:a16="http://schemas.microsoft.com/office/drawing/2014/main" id="{FDB38BDE-6A98-4D69-8C0C-97B0662F263D}"/>
                  </a:ext>
                </a:extLst>
              </p:cNvPr>
              <p:cNvSpPr/>
              <p:nvPr/>
            </p:nvSpPr>
            <p:spPr>
              <a:xfrm>
                <a:off x="350595"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154" name="Rectangle 153">
                <a:extLst>
                  <a:ext uri="{FF2B5EF4-FFF2-40B4-BE49-F238E27FC236}">
                    <a16:creationId xmlns:a16="http://schemas.microsoft.com/office/drawing/2014/main" id="{5967313F-E1A0-4652-BB73-5E79FFAD4CD3}"/>
                  </a:ext>
                </a:extLst>
              </p:cNvPr>
              <p:cNvSpPr/>
              <p:nvPr/>
            </p:nvSpPr>
            <p:spPr>
              <a:xfrm>
                <a:off x="502080"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155" name="Rectangle 154">
                <a:extLst>
                  <a:ext uri="{FF2B5EF4-FFF2-40B4-BE49-F238E27FC236}">
                    <a16:creationId xmlns:a16="http://schemas.microsoft.com/office/drawing/2014/main" id="{B505DCEB-1727-4B76-9777-DB3751E2E567}"/>
                  </a:ext>
                </a:extLst>
              </p:cNvPr>
              <p:cNvSpPr/>
              <p:nvPr/>
            </p:nvSpPr>
            <p:spPr>
              <a:xfrm>
                <a:off x="17780" y="9398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156" name="Rectangle 155">
                <a:extLst>
                  <a:ext uri="{FF2B5EF4-FFF2-40B4-BE49-F238E27FC236}">
                    <a16:creationId xmlns:a16="http://schemas.microsoft.com/office/drawing/2014/main" id="{B9D87A82-DC97-4D15-9A80-B1B3B936FB5D}"/>
                  </a:ext>
                </a:extLst>
              </p:cNvPr>
              <p:cNvSpPr/>
              <p:nvPr/>
            </p:nvSpPr>
            <p:spPr>
              <a:xfrm>
                <a:off x="17780" y="26289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157" name="Rectangle 156">
                <a:extLst>
                  <a:ext uri="{FF2B5EF4-FFF2-40B4-BE49-F238E27FC236}">
                    <a16:creationId xmlns:a16="http://schemas.microsoft.com/office/drawing/2014/main" id="{A35AE157-5DAE-4C7D-AEB0-FDBE9167F7F0}"/>
                  </a:ext>
                </a:extLst>
              </p:cNvPr>
              <p:cNvSpPr/>
              <p:nvPr/>
            </p:nvSpPr>
            <p:spPr>
              <a:xfrm>
                <a:off x="17780" y="43180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158" name="Rectangle 157">
                <a:extLst>
                  <a:ext uri="{FF2B5EF4-FFF2-40B4-BE49-F238E27FC236}">
                    <a16:creationId xmlns:a16="http://schemas.microsoft.com/office/drawing/2014/main" id="{52F5A650-B7CD-4E4D-98C1-A76B0B5A7385}"/>
                  </a:ext>
                </a:extLst>
              </p:cNvPr>
              <p:cNvSpPr/>
              <p:nvPr/>
            </p:nvSpPr>
            <p:spPr>
              <a:xfrm>
                <a:off x="17780" y="60071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159" name="Rectangle 158">
                <a:extLst>
                  <a:ext uri="{FF2B5EF4-FFF2-40B4-BE49-F238E27FC236}">
                    <a16:creationId xmlns:a16="http://schemas.microsoft.com/office/drawing/2014/main" id="{D3F72230-17D9-445E-9CD4-7AD7D7169FF4}"/>
                  </a:ext>
                </a:extLst>
              </p:cNvPr>
              <p:cNvSpPr/>
              <p:nvPr/>
            </p:nvSpPr>
            <p:spPr>
              <a:xfrm>
                <a:off x="653564"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grpSp>
        <p:grpSp>
          <p:nvGrpSpPr>
            <p:cNvPr id="136" name="Group 135">
              <a:extLst>
                <a:ext uri="{FF2B5EF4-FFF2-40B4-BE49-F238E27FC236}">
                  <a16:creationId xmlns:a16="http://schemas.microsoft.com/office/drawing/2014/main" id="{E4F76D2C-8CEB-4753-BB42-6D3F2C00C252}"/>
                </a:ext>
              </a:extLst>
            </p:cNvPr>
            <p:cNvGrpSpPr/>
            <p:nvPr/>
          </p:nvGrpSpPr>
          <p:grpSpPr>
            <a:xfrm>
              <a:off x="752985" y="482656"/>
              <a:ext cx="731520" cy="6035040"/>
              <a:chOff x="17780" y="647700"/>
              <a:chExt cx="731520" cy="6035040"/>
            </a:xfrm>
          </p:grpSpPr>
          <p:sp>
            <p:nvSpPr>
              <p:cNvPr id="142" name="Rectangle 141">
                <a:extLst>
                  <a:ext uri="{FF2B5EF4-FFF2-40B4-BE49-F238E27FC236}">
                    <a16:creationId xmlns:a16="http://schemas.microsoft.com/office/drawing/2014/main" id="{A8EDD7B1-5956-4CF2-BCF4-355C8ABACA4B}"/>
                  </a:ext>
                </a:extLst>
              </p:cNvPr>
              <p:cNvSpPr/>
              <p:nvPr/>
            </p:nvSpPr>
            <p:spPr>
              <a:xfrm>
                <a:off x="47625"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143" name="Rectangle 142">
                <a:extLst>
                  <a:ext uri="{FF2B5EF4-FFF2-40B4-BE49-F238E27FC236}">
                    <a16:creationId xmlns:a16="http://schemas.microsoft.com/office/drawing/2014/main" id="{B3E487E7-84F8-4F4D-9399-5F0D0C66A6EC}"/>
                  </a:ext>
                </a:extLst>
              </p:cNvPr>
              <p:cNvSpPr/>
              <p:nvPr/>
            </p:nvSpPr>
            <p:spPr>
              <a:xfrm>
                <a:off x="199110"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144" name="Rectangle 143">
                <a:extLst>
                  <a:ext uri="{FF2B5EF4-FFF2-40B4-BE49-F238E27FC236}">
                    <a16:creationId xmlns:a16="http://schemas.microsoft.com/office/drawing/2014/main" id="{B3283BC4-3336-44A0-984C-2DC9CD518B8F}"/>
                  </a:ext>
                </a:extLst>
              </p:cNvPr>
              <p:cNvSpPr/>
              <p:nvPr/>
            </p:nvSpPr>
            <p:spPr>
              <a:xfrm>
                <a:off x="350595"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145" name="Rectangle 144">
                <a:extLst>
                  <a:ext uri="{FF2B5EF4-FFF2-40B4-BE49-F238E27FC236}">
                    <a16:creationId xmlns:a16="http://schemas.microsoft.com/office/drawing/2014/main" id="{314F08DE-984C-4EA5-8EE9-88BD9E475CBD}"/>
                  </a:ext>
                </a:extLst>
              </p:cNvPr>
              <p:cNvSpPr/>
              <p:nvPr/>
            </p:nvSpPr>
            <p:spPr>
              <a:xfrm>
                <a:off x="502080"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146" name="Rectangle 145">
                <a:extLst>
                  <a:ext uri="{FF2B5EF4-FFF2-40B4-BE49-F238E27FC236}">
                    <a16:creationId xmlns:a16="http://schemas.microsoft.com/office/drawing/2014/main" id="{9D2F682A-8358-47AD-A68D-E74D8E4CA8CA}"/>
                  </a:ext>
                </a:extLst>
              </p:cNvPr>
              <p:cNvSpPr/>
              <p:nvPr/>
            </p:nvSpPr>
            <p:spPr>
              <a:xfrm>
                <a:off x="17780" y="9398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147" name="Rectangle 146">
                <a:extLst>
                  <a:ext uri="{FF2B5EF4-FFF2-40B4-BE49-F238E27FC236}">
                    <a16:creationId xmlns:a16="http://schemas.microsoft.com/office/drawing/2014/main" id="{210C36F5-E079-4ECE-9CEF-2A2F87910F9E}"/>
                  </a:ext>
                </a:extLst>
              </p:cNvPr>
              <p:cNvSpPr/>
              <p:nvPr/>
            </p:nvSpPr>
            <p:spPr>
              <a:xfrm>
                <a:off x="17780" y="26289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148" name="Rectangle 147">
                <a:extLst>
                  <a:ext uri="{FF2B5EF4-FFF2-40B4-BE49-F238E27FC236}">
                    <a16:creationId xmlns:a16="http://schemas.microsoft.com/office/drawing/2014/main" id="{76619881-E40D-49F9-BD79-98426CD811E2}"/>
                  </a:ext>
                </a:extLst>
              </p:cNvPr>
              <p:cNvSpPr/>
              <p:nvPr/>
            </p:nvSpPr>
            <p:spPr>
              <a:xfrm>
                <a:off x="17780" y="43180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149" name="Rectangle 148">
                <a:extLst>
                  <a:ext uri="{FF2B5EF4-FFF2-40B4-BE49-F238E27FC236}">
                    <a16:creationId xmlns:a16="http://schemas.microsoft.com/office/drawing/2014/main" id="{8CD6A7E3-8C8B-4089-AD89-2577FC0216E1}"/>
                  </a:ext>
                </a:extLst>
              </p:cNvPr>
              <p:cNvSpPr/>
              <p:nvPr/>
            </p:nvSpPr>
            <p:spPr>
              <a:xfrm>
                <a:off x="17780" y="60071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150" name="Rectangle 149">
                <a:extLst>
                  <a:ext uri="{FF2B5EF4-FFF2-40B4-BE49-F238E27FC236}">
                    <a16:creationId xmlns:a16="http://schemas.microsoft.com/office/drawing/2014/main" id="{F4F7F560-C155-4A27-A288-157788F91C6A}"/>
                  </a:ext>
                </a:extLst>
              </p:cNvPr>
              <p:cNvSpPr/>
              <p:nvPr/>
            </p:nvSpPr>
            <p:spPr>
              <a:xfrm>
                <a:off x="653564"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grpSp>
        <p:grpSp>
          <p:nvGrpSpPr>
            <p:cNvPr id="137" name="Group 136">
              <a:extLst>
                <a:ext uri="{FF2B5EF4-FFF2-40B4-BE49-F238E27FC236}">
                  <a16:creationId xmlns:a16="http://schemas.microsoft.com/office/drawing/2014/main" id="{768FD4E1-0100-42C9-A3A1-1571A026C0B6}"/>
                </a:ext>
              </a:extLst>
            </p:cNvPr>
            <p:cNvGrpSpPr/>
            <p:nvPr/>
          </p:nvGrpSpPr>
          <p:grpSpPr>
            <a:xfrm>
              <a:off x="963080" y="3952660"/>
              <a:ext cx="274320" cy="411374"/>
              <a:chOff x="2062538" y="4840871"/>
              <a:chExt cx="274320" cy="411374"/>
            </a:xfrm>
          </p:grpSpPr>
          <p:sp>
            <p:nvSpPr>
              <p:cNvPr id="138" name="Rectangle: Rounded Corners 137">
                <a:extLst>
                  <a:ext uri="{FF2B5EF4-FFF2-40B4-BE49-F238E27FC236}">
                    <a16:creationId xmlns:a16="http://schemas.microsoft.com/office/drawing/2014/main" id="{876820D3-59EF-4150-AD4E-752A514C7036}"/>
                  </a:ext>
                </a:extLst>
              </p:cNvPr>
              <p:cNvSpPr>
                <a:spLocks noChangeAspect="1"/>
              </p:cNvSpPr>
              <p:nvPr/>
            </p:nvSpPr>
            <p:spPr>
              <a:xfrm rot="5400000">
                <a:off x="1994011" y="4909398"/>
                <a:ext cx="411374" cy="274320"/>
              </a:xfrm>
              <a:prstGeom prst="round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grpSp>
            <p:nvGrpSpPr>
              <p:cNvPr id="139" name="Group 138">
                <a:extLst>
                  <a:ext uri="{FF2B5EF4-FFF2-40B4-BE49-F238E27FC236}">
                    <a16:creationId xmlns:a16="http://schemas.microsoft.com/office/drawing/2014/main" id="{B2CCF1AA-4A54-45A2-9A5E-9D0F5D51C2ED}"/>
                  </a:ext>
                </a:extLst>
              </p:cNvPr>
              <p:cNvGrpSpPr/>
              <p:nvPr/>
            </p:nvGrpSpPr>
            <p:grpSpPr>
              <a:xfrm>
                <a:off x="2154768" y="4968453"/>
                <a:ext cx="91440" cy="137160"/>
                <a:chOff x="2152863" y="4955118"/>
                <a:chExt cx="91440" cy="137160"/>
              </a:xfrm>
            </p:grpSpPr>
            <p:sp>
              <p:nvSpPr>
                <p:cNvPr id="140" name="Oval 139">
                  <a:extLst>
                    <a:ext uri="{FF2B5EF4-FFF2-40B4-BE49-F238E27FC236}">
                      <a16:creationId xmlns:a16="http://schemas.microsoft.com/office/drawing/2014/main" id="{2ABE4932-8B75-4526-BF87-25C095657595}"/>
                    </a:ext>
                  </a:extLst>
                </p:cNvPr>
                <p:cNvSpPr>
                  <a:spLocks noChangeAspect="1"/>
                </p:cNvSpPr>
                <p:nvPr/>
              </p:nvSpPr>
              <p:spPr>
                <a:xfrm>
                  <a:off x="2152863" y="4955118"/>
                  <a:ext cx="91440" cy="91440"/>
                </a:xfrm>
                <a:prstGeom prst="ellips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141" name="Isosceles Triangle 140">
                  <a:extLst>
                    <a:ext uri="{FF2B5EF4-FFF2-40B4-BE49-F238E27FC236}">
                      <a16:creationId xmlns:a16="http://schemas.microsoft.com/office/drawing/2014/main" id="{769C107E-2DD7-4C93-8D0F-89BA46BB3D29}"/>
                    </a:ext>
                  </a:extLst>
                </p:cNvPr>
                <p:cNvSpPr>
                  <a:spLocks noChangeAspect="1"/>
                </p:cNvSpPr>
                <p:nvPr/>
              </p:nvSpPr>
              <p:spPr>
                <a:xfrm>
                  <a:off x="2164006" y="4995549"/>
                  <a:ext cx="64766" cy="96729"/>
                </a:xfrm>
                <a:prstGeom prst="triangl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grpSp>
        </p:grpSp>
      </p:grpSp>
      <p:cxnSp>
        <p:nvCxnSpPr>
          <p:cNvPr id="128" name="Straight Connector 127">
            <a:extLst>
              <a:ext uri="{FF2B5EF4-FFF2-40B4-BE49-F238E27FC236}">
                <a16:creationId xmlns:a16="http://schemas.microsoft.com/office/drawing/2014/main" id="{434F4631-6C8A-46D7-B8AE-8D956EC5EC83}"/>
              </a:ext>
            </a:extLst>
          </p:cNvPr>
          <p:cNvCxnSpPr>
            <a:cxnSpLocks/>
          </p:cNvCxnSpPr>
          <p:nvPr/>
        </p:nvCxnSpPr>
        <p:spPr>
          <a:xfrm>
            <a:off x="115432" y="1032183"/>
            <a:ext cx="8940080" cy="0"/>
          </a:xfrm>
          <a:prstGeom prst="line">
            <a:avLst/>
          </a:prstGeom>
          <a:ln>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nvGrpSpPr>
          <p:cNvPr id="16" name="Group 15">
            <a:extLst>
              <a:ext uri="{FF2B5EF4-FFF2-40B4-BE49-F238E27FC236}">
                <a16:creationId xmlns:a16="http://schemas.microsoft.com/office/drawing/2014/main" id="{B10C0B03-0296-476A-886F-3B51F8E90C5E}"/>
              </a:ext>
            </a:extLst>
          </p:cNvPr>
          <p:cNvGrpSpPr/>
          <p:nvPr/>
        </p:nvGrpSpPr>
        <p:grpSpPr>
          <a:xfrm flipH="1">
            <a:off x="273195" y="1188407"/>
            <a:ext cx="1483099" cy="5569002"/>
            <a:chOff x="17780" y="482656"/>
            <a:chExt cx="1466725" cy="6035040"/>
          </a:xfrm>
        </p:grpSpPr>
        <p:grpSp>
          <p:nvGrpSpPr>
            <p:cNvPr id="2" name="Group 1">
              <a:extLst>
                <a:ext uri="{FF2B5EF4-FFF2-40B4-BE49-F238E27FC236}">
                  <a16:creationId xmlns:a16="http://schemas.microsoft.com/office/drawing/2014/main" id="{9A5C91B0-49B6-4580-8E4E-6B7744D9E80D}"/>
                </a:ext>
              </a:extLst>
            </p:cNvPr>
            <p:cNvGrpSpPr/>
            <p:nvPr/>
          </p:nvGrpSpPr>
          <p:grpSpPr>
            <a:xfrm>
              <a:off x="17780" y="482656"/>
              <a:ext cx="731520" cy="6035040"/>
              <a:chOff x="17780" y="647700"/>
              <a:chExt cx="731520" cy="6035040"/>
            </a:xfrm>
          </p:grpSpPr>
          <p:sp>
            <p:nvSpPr>
              <p:cNvPr id="5" name="Rectangle 4">
                <a:extLst>
                  <a:ext uri="{FF2B5EF4-FFF2-40B4-BE49-F238E27FC236}">
                    <a16:creationId xmlns:a16="http://schemas.microsoft.com/office/drawing/2014/main" id="{64D25B3D-7A60-4960-8C59-59334D64AD02}"/>
                  </a:ext>
                </a:extLst>
              </p:cNvPr>
              <p:cNvSpPr/>
              <p:nvPr/>
            </p:nvSpPr>
            <p:spPr>
              <a:xfrm>
                <a:off x="47625"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6" name="Rectangle 5">
                <a:extLst>
                  <a:ext uri="{FF2B5EF4-FFF2-40B4-BE49-F238E27FC236}">
                    <a16:creationId xmlns:a16="http://schemas.microsoft.com/office/drawing/2014/main" id="{9880A6B1-A56C-46EC-A454-38F45359FE27}"/>
                  </a:ext>
                </a:extLst>
              </p:cNvPr>
              <p:cNvSpPr/>
              <p:nvPr/>
            </p:nvSpPr>
            <p:spPr>
              <a:xfrm>
                <a:off x="199110"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7" name="Rectangle 6">
                <a:extLst>
                  <a:ext uri="{FF2B5EF4-FFF2-40B4-BE49-F238E27FC236}">
                    <a16:creationId xmlns:a16="http://schemas.microsoft.com/office/drawing/2014/main" id="{B07C9336-0FAA-445A-A97A-9414353C021A}"/>
                  </a:ext>
                </a:extLst>
              </p:cNvPr>
              <p:cNvSpPr/>
              <p:nvPr/>
            </p:nvSpPr>
            <p:spPr>
              <a:xfrm>
                <a:off x="350595"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8" name="Rectangle 7">
                <a:extLst>
                  <a:ext uri="{FF2B5EF4-FFF2-40B4-BE49-F238E27FC236}">
                    <a16:creationId xmlns:a16="http://schemas.microsoft.com/office/drawing/2014/main" id="{0E00725B-7A37-4381-9C4F-8D7A52A9F08F}"/>
                  </a:ext>
                </a:extLst>
              </p:cNvPr>
              <p:cNvSpPr/>
              <p:nvPr/>
            </p:nvSpPr>
            <p:spPr>
              <a:xfrm>
                <a:off x="502080"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9" name="Rectangle 8">
                <a:extLst>
                  <a:ext uri="{FF2B5EF4-FFF2-40B4-BE49-F238E27FC236}">
                    <a16:creationId xmlns:a16="http://schemas.microsoft.com/office/drawing/2014/main" id="{E0CC1659-3E45-4CB8-BE22-78C5F9239A39}"/>
                  </a:ext>
                </a:extLst>
              </p:cNvPr>
              <p:cNvSpPr/>
              <p:nvPr/>
            </p:nvSpPr>
            <p:spPr>
              <a:xfrm>
                <a:off x="17780" y="9398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10" name="Rectangle 9">
                <a:extLst>
                  <a:ext uri="{FF2B5EF4-FFF2-40B4-BE49-F238E27FC236}">
                    <a16:creationId xmlns:a16="http://schemas.microsoft.com/office/drawing/2014/main" id="{9097473B-DD19-4EC1-83E8-C7234D2DD9C0}"/>
                  </a:ext>
                </a:extLst>
              </p:cNvPr>
              <p:cNvSpPr/>
              <p:nvPr/>
            </p:nvSpPr>
            <p:spPr>
              <a:xfrm>
                <a:off x="17780" y="26289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11" name="Rectangle 10">
                <a:extLst>
                  <a:ext uri="{FF2B5EF4-FFF2-40B4-BE49-F238E27FC236}">
                    <a16:creationId xmlns:a16="http://schemas.microsoft.com/office/drawing/2014/main" id="{0219F0AC-11C0-481E-8AC2-A82AD1509072}"/>
                  </a:ext>
                </a:extLst>
              </p:cNvPr>
              <p:cNvSpPr/>
              <p:nvPr/>
            </p:nvSpPr>
            <p:spPr>
              <a:xfrm>
                <a:off x="17780" y="43180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12" name="Rectangle 11">
                <a:extLst>
                  <a:ext uri="{FF2B5EF4-FFF2-40B4-BE49-F238E27FC236}">
                    <a16:creationId xmlns:a16="http://schemas.microsoft.com/office/drawing/2014/main" id="{5BF9E537-D867-4174-81B8-6D7D771A1DD9}"/>
                  </a:ext>
                </a:extLst>
              </p:cNvPr>
              <p:cNvSpPr/>
              <p:nvPr/>
            </p:nvSpPr>
            <p:spPr>
              <a:xfrm>
                <a:off x="17780" y="60071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13" name="Rectangle 12">
                <a:extLst>
                  <a:ext uri="{FF2B5EF4-FFF2-40B4-BE49-F238E27FC236}">
                    <a16:creationId xmlns:a16="http://schemas.microsoft.com/office/drawing/2014/main" id="{2B9EC0C8-8750-4550-9B50-A2BC7B4E5811}"/>
                  </a:ext>
                </a:extLst>
              </p:cNvPr>
              <p:cNvSpPr/>
              <p:nvPr/>
            </p:nvSpPr>
            <p:spPr>
              <a:xfrm>
                <a:off x="653564"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grpSp>
        <p:grpSp>
          <p:nvGrpSpPr>
            <p:cNvPr id="101" name="Group 100">
              <a:extLst>
                <a:ext uri="{FF2B5EF4-FFF2-40B4-BE49-F238E27FC236}">
                  <a16:creationId xmlns:a16="http://schemas.microsoft.com/office/drawing/2014/main" id="{20930A96-0783-47DD-9D8C-6688FD70B99A}"/>
                </a:ext>
              </a:extLst>
            </p:cNvPr>
            <p:cNvGrpSpPr/>
            <p:nvPr/>
          </p:nvGrpSpPr>
          <p:grpSpPr>
            <a:xfrm>
              <a:off x="752985" y="482656"/>
              <a:ext cx="731520" cy="6035040"/>
              <a:chOff x="17780" y="647700"/>
              <a:chExt cx="731520" cy="6035040"/>
            </a:xfrm>
          </p:grpSpPr>
          <p:sp>
            <p:nvSpPr>
              <p:cNvPr id="102" name="Rectangle 101">
                <a:extLst>
                  <a:ext uri="{FF2B5EF4-FFF2-40B4-BE49-F238E27FC236}">
                    <a16:creationId xmlns:a16="http://schemas.microsoft.com/office/drawing/2014/main" id="{8B5FA5BE-8FB0-42CD-8040-AD882D779118}"/>
                  </a:ext>
                </a:extLst>
              </p:cNvPr>
              <p:cNvSpPr/>
              <p:nvPr/>
            </p:nvSpPr>
            <p:spPr>
              <a:xfrm>
                <a:off x="47625"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105" name="Rectangle 104">
                <a:extLst>
                  <a:ext uri="{FF2B5EF4-FFF2-40B4-BE49-F238E27FC236}">
                    <a16:creationId xmlns:a16="http://schemas.microsoft.com/office/drawing/2014/main" id="{F288B22B-B028-4C4E-BF33-5E4779455EDB}"/>
                  </a:ext>
                </a:extLst>
              </p:cNvPr>
              <p:cNvSpPr/>
              <p:nvPr/>
            </p:nvSpPr>
            <p:spPr>
              <a:xfrm>
                <a:off x="199110"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106" name="Rectangle 105">
                <a:extLst>
                  <a:ext uri="{FF2B5EF4-FFF2-40B4-BE49-F238E27FC236}">
                    <a16:creationId xmlns:a16="http://schemas.microsoft.com/office/drawing/2014/main" id="{BA1944C9-DAFD-4294-919F-2945319AE17E}"/>
                  </a:ext>
                </a:extLst>
              </p:cNvPr>
              <p:cNvSpPr/>
              <p:nvPr/>
            </p:nvSpPr>
            <p:spPr>
              <a:xfrm>
                <a:off x="350595"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107" name="Rectangle 106">
                <a:extLst>
                  <a:ext uri="{FF2B5EF4-FFF2-40B4-BE49-F238E27FC236}">
                    <a16:creationId xmlns:a16="http://schemas.microsoft.com/office/drawing/2014/main" id="{E8806951-CDF4-4EC4-B4E9-B71BAFB21026}"/>
                  </a:ext>
                </a:extLst>
              </p:cNvPr>
              <p:cNvSpPr/>
              <p:nvPr/>
            </p:nvSpPr>
            <p:spPr>
              <a:xfrm>
                <a:off x="502080"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108" name="Rectangle 107">
                <a:extLst>
                  <a:ext uri="{FF2B5EF4-FFF2-40B4-BE49-F238E27FC236}">
                    <a16:creationId xmlns:a16="http://schemas.microsoft.com/office/drawing/2014/main" id="{9B6BE620-0CCC-43C8-91AB-A5368D5D1290}"/>
                  </a:ext>
                </a:extLst>
              </p:cNvPr>
              <p:cNvSpPr/>
              <p:nvPr/>
            </p:nvSpPr>
            <p:spPr>
              <a:xfrm>
                <a:off x="17780" y="9398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109" name="Rectangle 108">
                <a:extLst>
                  <a:ext uri="{FF2B5EF4-FFF2-40B4-BE49-F238E27FC236}">
                    <a16:creationId xmlns:a16="http://schemas.microsoft.com/office/drawing/2014/main" id="{D5781E93-C98B-4BF5-8843-700E7E156214}"/>
                  </a:ext>
                </a:extLst>
              </p:cNvPr>
              <p:cNvSpPr/>
              <p:nvPr/>
            </p:nvSpPr>
            <p:spPr>
              <a:xfrm>
                <a:off x="17780" y="26289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110" name="Rectangle 109">
                <a:extLst>
                  <a:ext uri="{FF2B5EF4-FFF2-40B4-BE49-F238E27FC236}">
                    <a16:creationId xmlns:a16="http://schemas.microsoft.com/office/drawing/2014/main" id="{B2C9B7F4-9618-420F-9C10-AAA0E91A98EF}"/>
                  </a:ext>
                </a:extLst>
              </p:cNvPr>
              <p:cNvSpPr/>
              <p:nvPr/>
            </p:nvSpPr>
            <p:spPr>
              <a:xfrm>
                <a:off x="17780" y="43180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111" name="Rectangle 110">
                <a:extLst>
                  <a:ext uri="{FF2B5EF4-FFF2-40B4-BE49-F238E27FC236}">
                    <a16:creationId xmlns:a16="http://schemas.microsoft.com/office/drawing/2014/main" id="{D54EC211-3939-41A6-B68C-60C7C7991B59}"/>
                  </a:ext>
                </a:extLst>
              </p:cNvPr>
              <p:cNvSpPr/>
              <p:nvPr/>
            </p:nvSpPr>
            <p:spPr>
              <a:xfrm>
                <a:off x="17780" y="60071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112" name="Rectangle 111">
                <a:extLst>
                  <a:ext uri="{FF2B5EF4-FFF2-40B4-BE49-F238E27FC236}">
                    <a16:creationId xmlns:a16="http://schemas.microsoft.com/office/drawing/2014/main" id="{68C19902-B4D2-421C-9EF1-CEC7DC09E347}"/>
                  </a:ext>
                </a:extLst>
              </p:cNvPr>
              <p:cNvSpPr/>
              <p:nvPr/>
            </p:nvSpPr>
            <p:spPr>
              <a:xfrm>
                <a:off x="653564"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grpSp>
        <p:grpSp>
          <p:nvGrpSpPr>
            <p:cNvPr id="20" name="Group 19">
              <a:extLst>
                <a:ext uri="{FF2B5EF4-FFF2-40B4-BE49-F238E27FC236}">
                  <a16:creationId xmlns:a16="http://schemas.microsoft.com/office/drawing/2014/main" id="{ED31CF7F-11A9-4336-A36C-D2C56DBF2130}"/>
                </a:ext>
              </a:extLst>
            </p:cNvPr>
            <p:cNvGrpSpPr/>
            <p:nvPr/>
          </p:nvGrpSpPr>
          <p:grpSpPr>
            <a:xfrm>
              <a:off x="963080" y="3952660"/>
              <a:ext cx="274320" cy="411374"/>
              <a:chOff x="2062538" y="4840871"/>
              <a:chExt cx="274320" cy="411374"/>
            </a:xfrm>
          </p:grpSpPr>
          <p:sp>
            <p:nvSpPr>
              <p:cNvPr id="4" name="Rectangle: Rounded Corners 3">
                <a:extLst>
                  <a:ext uri="{FF2B5EF4-FFF2-40B4-BE49-F238E27FC236}">
                    <a16:creationId xmlns:a16="http://schemas.microsoft.com/office/drawing/2014/main" id="{7EAF20F0-C16D-478E-AC7F-C7C7D20AACDE}"/>
                  </a:ext>
                </a:extLst>
              </p:cNvPr>
              <p:cNvSpPr>
                <a:spLocks noChangeAspect="1"/>
              </p:cNvSpPr>
              <p:nvPr/>
            </p:nvSpPr>
            <p:spPr>
              <a:xfrm rot="5400000">
                <a:off x="1994011" y="4909398"/>
                <a:ext cx="411374" cy="274320"/>
              </a:xfrm>
              <a:prstGeom prst="round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grpSp>
            <p:nvGrpSpPr>
              <p:cNvPr id="18" name="Group 17">
                <a:extLst>
                  <a:ext uri="{FF2B5EF4-FFF2-40B4-BE49-F238E27FC236}">
                    <a16:creationId xmlns:a16="http://schemas.microsoft.com/office/drawing/2014/main" id="{8079C596-5331-4A8B-809F-5C21821EB133}"/>
                  </a:ext>
                </a:extLst>
              </p:cNvPr>
              <p:cNvGrpSpPr/>
              <p:nvPr/>
            </p:nvGrpSpPr>
            <p:grpSpPr>
              <a:xfrm>
                <a:off x="2154768" y="4968453"/>
                <a:ext cx="91440" cy="137160"/>
                <a:chOff x="2152863" y="4955118"/>
                <a:chExt cx="91440" cy="137160"/>
              </a:xfrm>
            </p:grpSpPr>
            <p:sp>
              <p:nvSpPr>
                <p:cNvPr id="14" name="Oval 13">
                  <a:extLst>
                    <a:ext uri="{FF2B5EF4-FFF2-40B4-BE49-F238E27FC236}">
                      <a16:creationId xmlns:a16="http://schemas.microsoft.com/office/drawing/2014/main" id="{7B8C4ADB-07F0-4617-B1A7-10A25BCBB193}"/>
                    </a:ext>
                  </a:extLst>
                </p:cNvPr>
                <p:cNvSpPr>
                  <a:spLocks noChangeAspect="1"/>
                </p:cNvSpPr>
                <p:nvPr/>
              </p:nvSpPr>
              <p:spPr>
                <a:xfrm>
                  <a:off x="2152863" y="4955118"/>
                  <a:ext cx="91440" cy="91440"/>
                </a:xfrm>
                <a:prstGeom prst="ellips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15" name="Isosceles Triangle 14">
                  <a:extLst>
                    <a:ext uri="{FF2B5EF4-FFF2-40B4-BE49-F238E27FC236}">
                      <a16:creationId xmlns:a16="http://schemas.microsoft.com/office/drawing/2014/main" id="{91130436-6220-476E-8128-D978B7B3E498}"/>
                    </a:ext>
                  </a:extLst>
                </p:cNvPr>
                <p:cNvSpPr>
                  <a:spLocks noChangeAspect="1"/>
                </p:cNvSpPr>
                <p:nvPr/>
              </p:nvSpPr>
              <p:spPr>
                <a:xfrm>
                  <a:off x="2164006" y="4995549"/>
                  <a:ext cx="64766" cy="96729"/>
                </a:xfrm>
                <a:prstGeom prst="triangl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grpSp>
        </p:grpSp>
      </p:grpSp>
      <p:grpSp>
        <p:nvGrpSpPr>
          <p:cNvPr id="21" name="Group 20">
            <a:extLst>
              <a:ext uri="{FF2B5EF4-FFF2-40B4-BE49-F238E27FC236}">
                <a16:creationId xmlns:a16="http://schemas.microsoft.com/office/drawing/2014/main" id="{65172973-0905-4363-84AE-EAB2D7EDF445}"/>
              </a:ext>
            </a:extLst>
          </p:cNvPr>
          <p:cNvGrpSpPr/>
          <p:nvPr/>
        </p:nvGrpSpPr>
        <p:grpSpPr>
          <a:xfrm>
            <a:off x="6451631" y="204705"/>
            <a:ext cx="2361202" cy="683735"/>
            <a:chOff x="2758054" y="451203"/>
            <a:chExt cx="3648479" cy="1022714"/>
          </a:xfrm>
        </p:grpSpPr>
        <p:sp>
          <p:nvSpPr>
            <p:cNvPr id="47" name="TextBox 46">
              <a:extLst>
                <a:ext uri="{FF2B5EF4-FFF2-40B4-BE49-F238E27FC236}">
                  <a16:creationId xmlns:a16="http://schemas.microsoft.com/office/drawing/2014/main" id="{2246D2C1-D256-45FB-9AF0-AA446A1AD847}"/>
                </a:ext>
              </a:extLst>
            </p:cNvPr>
            <p:cNvSpPr txBox="1"/>
            <p:nvPr/>
          </p:nvSpPr>
          <p:spPr bwMode="auto">
            <a:xfrm>
              <a:off x="2758054" y="882158"/>
              <a:ext cx="3648479" cy="591759"/>
            </a:xfrm>
            <a:prstGeom prst="rect">
              <a:avLst/>
            </a:prstGeom>
            <a:noFill/>
            <a:ln>
              <a:noFill/>
            </a:ln>
          </p:spPr>
          <p:txBody>
            <a:bodyPr wrap="square" lIns="50625" tIns="25313" rIns="50625" bIns="25313"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lgn="ctr" hangingPunct="0">
                <a:buNone/>
                <a:defRPr/>
              </a:pPr>
              <a:r>
                <a:rPr lang="en-US" sz="900" dirty="0">
                  <a:latin typeface="Calibri" pitchFamily="34"/>
                  <a:ea typeface="Lucida Sans Unicode" pitchFamily="2"/>
                  <a:cs typeface="Mangal" pitchFamily="2"/>
                </a:rPr>
                <a:t>Community Mentoring Ministry at</a:t>
              </a:r>
            </a:p>
            <a:p>
              <a:pPr algn="ctr" hangingPunct="0">
                <a:buNone/>
                <a:defRPr/>
              </a:pPr>
              <a:r>
                <a:rPr lang="en-US" sz="900" dirty="0">
                  <a:latin typeface="Calibri" pitchFamily="34"/>
                  <a:ea typeface="Lucida Sans Unicode" pitchFamily="2"/>
                  <a:cs typeface="Mangal" pitchFamily="2"/>
                </a:rPr>
                <a:t>Walker State Faith and Character Prison</a:t>
              </a:r>
            </a:p>
          </p:txBody>
        </p:sp>
        <p:grpSp>
          <p:nvGrpSpPr>
            <p:cNvPr id="103" name="Group 102">
              <a:extLst>
                <a:ext uri="{FF2B5EF4-FFF2-40B4-BE49-F238E27FC236}">
                  <a16:creationId xmlns:a16="http://schemas.microsoft.com/office/drawing/2014/main" id="{4A37B421-94CD-44B3-881E-65E273554B3C}"/>
                </a:ext>
              </a:extLst>
            </p:cNvPr>
            <p:cNvGrpSpPr/>
            <p:nvPr/>
          </p:nvGrpSpPr>
          <p:grpSpPr>
            <a:xfrm>
              <a:off x="2994364" y="451203"/>
              <a:ext cx="3245758" cy="494161"/>
              <a:chOff x="2646293" y="577642"/>
              <a:chExt cx="3245758" cy="494161"/>
            </a:xfrm>
          </p:grpSpPr>
          <p:grpSp>
            <p:nvGrpSpPr>
              <p:cNvPr id="49" name="Group 44">
                <a:extLst>
                  <a:ext uri="{FF2B5EF4-FFF2-40B4-BE49-F238E27FC236}">
                    <a16:creationId xmlns:a16="http://schemas.microsoft.com/office/drawing/2014/main" id="{746B2D6D-76E2-4300-A5AF-507AC4DD11EA}"/>
                  </a:ext>
                </a:extLst>
              </p:cNvPr>
              <p:cNvGrpSpPr>
                <a:grpSpLocks/>
              </p:cNvGrpSpPr>
              <p:nvPr/>
            </p:nvGrpSpPr>
            <p:grpSpPr bwMode="auto">
              <a:xfrm>
                <a:off x="2661031" y="577649"/>
                <a:ext cx="1071466" cy="247067"/>
                <a:chOff x="3287712" y="1646237"/>
                <a:chExt cx="914400" cy="152400"/>
              </a:xfrm>
            </p:grpSpPr>
            <p:grpSp>
              <p:nvGrpSpPr>
                <p:cNvPr id="86" name="Group 30">
                  <a:extLst>
                    <a:ext uri="{FF2B5EF4-FFF2-40B4-BE49-F238E27FC236}">
                      <a16:creationId xmlns:a16="http://schemas.microsoft.com/office/drawing/2014/main" id="{4EEA55AF-15B1-479B-B2E8-8C737A592113}"/>
                    </a:ext>
                  </a:extLst>
                </p:cNvPr>
                <p:cNvGrpSpPr>
                  <a:grpSpLocks/>
                </p:cNvGrpSpPr>
                <p:nvPr/>
              </p:nvGrpSpPr>
              <p:grpSpPr bwMode="auto">
                <a:xfrm>
                  <a:off x="3287712" y="1646237"/>
                  <a:ext cx="914400" cy="152400"/>
                  <a:chOff x="3287712" y="1646237"/>
                  <a:chExt cx="914400" cy="152400"/>
                </a:xfrm>
              </p:grpSpPr>
              <p:grpSp>
                <p:nvGrpSpPr>
                  <p:cNvPr id="94" name="Group 24">
                    <a:extLst>
                      <a:ext uri="{FF2B5EF4-FFF2-40B4-BE49-F238E27FC236}">
                        <a16:creationId xmlns:a16="http://schemas.microsoft.com/office/drawing/2014/main" id="{72F83097-7960-46E4-A702-DD757B074E33}"/>
                      </a:ext>
                    </a:extLst>
                  </p:cNvPr>
                  <p:cNvGrpSpPr>
                    <a:grpSpLocks/>
                  </p:cNvGrpSpPr>
                  <p:nvPr/>
                </p:nvGrpSpPr>
                <p:grpSpPr bwMode="auto">
                  <a:xfrm>
                    <a:off x="3287712" y="1646237"/>
                    <a:ext cx="228600" cy="152400"/>
                    <a:chOff x="3287712" y="1646237"/>
                    <a:chExt cx="228600" cy="152400"/>
                  </a:xfrm>
                </p:grpSpPr>
                <p:cxnSp>
                  <p:nvCxnSpPr>
                    <p:cNvPr id="99" name="Straight Connector 17">
                      <a:extLst>
                        <a:ext uri="{FF2B5EF4-FFF2-40B4-BE49-F238E27FC236}">
                          <a16:creationId xmlns:a16="http://schemas.microsoft.com/office/drawing/2014/main" id="{9F42C0C9-4E0A-4488-8165-FAED23D0D63C}"/>
                        </a:ext>
                      </a:extLst>
                    </p:cNvPr>
                    <p:cNvCxnSpPr/>
                    <p:nvPr/>
                  </p:nvCxnSpPr>
                  <p:spPr>
                    <a:xfrm flipV="1">
                      <a:off x="3288151" y="1722440"/>
                      <a:ext cx="75496"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8CC7132B-B48E-4DA9-8EE3-3A54B41F800C}"/>
                        </a:ext>
                      </a:extLst>
                    </p:cNvPr>
                    <p:cNvCxnSpPr/>
                    <p:nvPr/>
                  </p:nvCxnSpPr>
                  <p:spPr>
                    <a:xfrm flipV="1">
                      <a:off x="3363648" y="1646237"/>
                      <a:ext cx="153599"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cxnSp>
                <p:nvCxnSpPr>
                  <p:cNvPr id="95" name="Straight Connector 94">
                    <a:extLst>
                      <a:ext uri="{FF2B5EF4-FFF2-40B4-BE49-F238E27FC236}">
                        <a16:creationId xmlns:a16="http://schemas.microsoft.com/office/drawing/2014/main" id="{AB010A30-123D-418D-AA9D-39F217E6D2D0}"/>
                      </a:ext>
                    </a:extLst>
                  </p:cNvPr>
                  <p:cNvCxnSpPr/>
                  <p:nvPr/>
                </p:nvCxnSpPr>
                <p:spPr>
                  <a:xfrm>
                    <a:off x="3517246" y="1646237"/>
                    <a:ext cx="455586" cy="0"/>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nvGrpSpPr>
                  <p:cNvPr id="96" name="Group 27">
                    <a:extLst>
                      <a:ext uri="{FF2B5EF4-FFF2-40B4-BE49-F238E27FC236}">
                        <a16:creationId xmlns:a16="http://schemas.microsoft.com/office/drawing/2014/main" id="{5699933B-6B78-4070-9D1F-6A4F2869FC44}"/>
                      </a:ext>
                    </a:extLst>
                  </p:cNvPr>
                  <p:cNvGrpSpPr>
                    <a:grpSpLocks/>
                  </p:cNvGrpSpPr>
                  <p:nvPr/>
                </p:nvGrpSpPr>
                <p:grpSpPr bwMode="auto">
                  <a:xfrm flipH="1">
                    <a:off x="3973512" y="1646237"/>
                    <a:ext cx="228600" cy="152400"/>
                    <a:chOff x="3287712" y="1646237"/>
                    <a:chExt cx="228600" cy="152400"/>
                  </a:xfrm>
                </p:grpSpPr>
                <p:cxnSp>
                  <p:nvCxnSpPr>
                    <p:cNvPr id="97" name="Straight Connector 96">
                      <a:extLst>
                        <a:ext uri="{FF2B5EF4-FFF2-40B4-BE49-F238E27FC236}">
                          <a16:creationId xmlns:a16="http://schemas.microsoft.com/office/drawing/2014/main" id="{A2D3FA92-7AB1-42EB-826B-9620D00BFEC7}"/>
                        </a:ext>
                      </a:extLst>
                    </p:cNvPr>
                    <p:cNvCxnSpPr/>
                    <p:nvPr/>
                  </p:nvCxnSpPr>
                  <p:spPr>
                    <a:xfrm flipV="1">
                      <a:off x="3287897" y="1722440"/>
                      <a:ext cx="75496"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2AB6BC23-4CAD-43E5-9949-7D48DCA5B753}"/>
                        </a:ext>
                      </a:extLst>
                    </p:cNvPr>
                    <p:cNvCxnSpPr/>
                    <p:nvPr/>
                  </p:nvCxnSpPr>
                  <p:spPr>
                    <a:xfrm flipV="1">
                      <a:off x="3363394" y="1646237"/>
                      <a:ext cx="153599"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grpSp>
            <p:cxnSp>
              <p:nvCxnSpPr>
                <p:cNvPr id="87" name="Straight Connector 32">
                  <a:extLst>
                    <a:ext uri="{FF2B5EF4-FFF2-40B4-BE49-F238E27FC236}">
                      <a16:creationId xmlns:a16="http://schemas.microsoft.com/office/drawing/2014/main" id="{AB9E4358-260C-4D16-A743-893964198134}"/>
                    </a:ext>
                  </a:extLst>
                </p:cNvPr>
                <p:cNvCxnSpPr/>
                <p:nvPr/>
              </p:nvCxnSpPr>
              <p:spPr>
                <a:xfrm>
                  <a:off x="3288151" y="1798642"/>
                  <a:ext cx="913775" cy="0"/>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88" name="Straight Connector 34">
                  <a:extLst>
                    <a:ext uri="{FF2B5EF4-FFF2-40B4-BE49-F238E27FC236}">
                      <a16:creationId xmlns:a16="http://schemas.microsoft.com/office/drawing/2014/main" id="{D0309FFD-3C68-48FF-94DB-69E8348DFA6A}"/>
                    </a:ext>
                  </a:extLst>
                </p:cNvPr>
                <p:cNvCxnSpPr/>
                <p:nvPr/>
              </p:nvCxnSpPr>
              <p:spPr>
                <a:xfrm>
                  <a:off x="3517246" y="1646237"/>
                  <a:ext cx="0" cy="15240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94B8B79C-6248-46EA-AE87-FA2CDCA18715}"/>
                    </a:ext>
                  </a:extLst>
                </p:cNvPr>
                <p:cNvCxnSpPr/>
                <p:nvPr/>
              </p:nvCxnSpPr>
              <p:spPr>
                <a:xfrm>
                  <a:off x="3972832" y="1646237"/>
                  <a:ext cx="0" cy="15240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FED11016-C86C-4BA3-B1E5-7A2F01FF6D0A}"/>
                    </a:ext>
                  </a:extLst>
                </p:cNvPr>
                <p:cNvCxnSpPr/>
                <p:nvPr/>
              </p:nvCxnSpPr>
              <p:spPr>
                <a:xfrm>
                  <a:off x="3363648" y="1722440"/>
                  <a:ext cx="0"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135870F5-84CB-4737-B42C-882513F02138}"/>
                    </a:ext>
                  </a:extLst>
                </p:cNvPr>
                <p:cNvCxnSpPr/>
                <p:nvPr/>
              </p:nvCxnSpPr>
              <p:spPr>
                <a:xfrm>
                  <a:off x="4126430" y="1722440"/>
                  <a:ext cx="0"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C569F2EB-FDD1-4FC6-B3AA-A810F2BB158C}"/>
                    </a:ext>
                  </a:extLst>
                </p:cNvPr>
                <p:cNvCxnSpPr/>
                <p:nvPr/>
              </p:nvCxnSpPr>
              <p:spPr>
                <a:xfrm>
                  <a:off x="3668241" y="1646237"/>
                  <a:ext cx="0" cy="15240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64CDB3EB-0084-4EB4-BB42-FD79B724021D}"/>
                    </a:ext>
                  </a:extLst>
                </p:cNvPr>
                <p:cNvCxnSpPr/>
                <p:nvPr/>
              </p:nvCxnSpPr>
              <p:spPr>
                <a:xfrm>
                  <a:off x="3821838" y="1646237"/>
                  <a:ext cx="0" cy="15240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grpSp>
            <p:nvGrpSpPr>
              <p:cNvPr id="71" name="Group 30">
                <a:extLst>
                  <a:ext uri="{FF2B5EF4-FFF2-40B4-BE49-F238E27FC236}">
                    <a16:creationId xmlns:a16="http://schemas.microsoft.com/office/drawing/2014/main" id="{E02A4595-BCAB-4099-9374-2DC99D4AABD6}"/>
                  </a:ext>
                </a:extLst>
              </p:cNvPr>
              <p:cNvGrpSpPr>
                <a:grpSpLocks/>
              </p:cNvGrpSpPr>
              <p:nvPr/>
            </p:nvGrpSpPr>
            <p:grpSpPr bwMode="auto">
              <a:xfrm>
                <a:off x="3732496" y="577642"/>
                <a:ext cx="1070519" cy="247076"/>
                <a:chOff x="3287712" y="1646237"/>
                <a:chExt cx="913592" cy="152406"/>
              </a:xfrm>
            </p:grpSpPr>
            <p:grpSp>
              <p:nvGrpSpPr>
                <p:cNvPr id="79" name="Group 24">
                  <a:extLst>
                    <a:ext uri="{FF2B5EF4-FFF2-40B4-BE49-F238E27FC236}">
                      <a16:creationId xmlns:a16="http://schemas.microsoft.com/office/drawing/2014/main" id="{3552FE18-AEAA-47AA-B3D9-22D0F100E1E9}"/>
                    </a:ext>
                  </a:extLst>
                </p:cNvPr>
                <p:cNvGrpSpPr>
                  <a:grpSpLocks/>
                </p:cNvGrpSpPr>
                <p:nvPr/>
              </p:nvGrpSpPr>
              <p:grpSpPr bwMode="auto">
                <a:xfrm>
                  <a:off x="3287712" y="1646237"/>
                  <a:ext cx="228600" cy="152400"/>
                  <a:chOff x="3287712" y="1646237"/>
                  <a:chExt cx="228600" cy="152400"/>
                </a:xfrm>
              </p:grpSpPr>
              <p:cxnSp>
                <p:nvCxnSpPr>
                  <p:cNvPr id="84" name="Straight Connector 83">
                    <a:extLst>
                      <a:ext uri="{FF2B5EF4-FFF2-40B4-BE49-F238E27FC236}">
                        <a16:creationId xmlns:a16="http://schemas.microsoft.com/office/drawing/2014/main" id="{A7EB8F83-FF54-4B4F-AC70-08CC1BADDAAE}"/>
                      </a:ext>
                    </a:extLst>
                  </p:cNvPr>
                  <p:cNvCxnSpPr/>
                  <p:nvPr/>
                </p:nvCxnSpPr>
                <p:spPr>
                  <a:xfrm flipV="1">
                    <a:off x="3287527" y="1722440"/>
                    <a:ext cx="75498"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1B0BE175-7B92-40ED-9B82-DF24948CECEC}"/>
                      </a:ext>
                    </a:extLst>
                  </p:cNvPr>
                  <p:cNvCxnSpPr/>
                  <p:nvPr/>
                </p:nvCxnSpPr>
                <p:spPr>
                  <a:xfrm flipV="1">
                    <a:off x="3363025" y="1646237"/>
                    <a:ext cx="153597"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cxnSp>
              <p:nvCxnSpPr>
                <p:cNvPr id="80" name="Straight Connector 79">
                  <a:extLst>
                    <a:ext uri="{FF2B5EF4-FFF2-40B4-BE49-F238E27FC236}">
                      <a16:creationId xmlns:a16="http://schemas.microsoft.com/office/drawing/2014/main" id="{CE8E1906-5F60-47B4-8EE8-F29B522F6B9B}"/>
                    </a:ext>
                  </a:extLst>
                </p:cNvPr>
                <p:cNvCxnSpPr/>
                <p:nvPr/>
              </p:nvCxnSpPr>
              <p:spPr>
                <a:xfrm>
                  <a:off x="3516622" y="1646237"/>
                  <a:ext cx="455587" cy="0"/>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nvGrpSpPr>
                <p:cNvPr id="81" name="Group 27">
                  <a:extLst>
                    <a:ext uri="{FF2B5EF4-FFF2-40B4-BE49-F238E27FC236}">
                      <a16:creationId xmlns:a16="http://schemas.microsoft.com/office/drawing/2014/main" id="{DD2D4EB5-515A-4C44-8FD8-0B97E3E64FE8}"/>
                    </a:ext>
                  </a:extLst>
                </p:cNvPr>
                <p:cNvGrpSpPr>
                  <a:grpSpLocks/>
                </p:cNvGrpSpPr>
                <p:nvPr/>
              </p:nvGrpSpPr>
              <p:grpSpPr bwMode="auto">
                <a:xfrm flipH="1">
                  <a:off x="3975557" y="1646238"/>
                  <a:ext cx="225747" cy="152405"/>
                  <a:chOff x="3288520" y="1646238"/>
                  <a:chExt cx="225747" cy="152405"/>
                </a:xfrm>
              </p:grpSpPr>
              <p:cxnSp>
                <p:nvCxnSpPr>
                  <p:cNvPr id="82" name="Straight Connector 81">
                    <a:extLst>
                      <a:ext uri="{FF2B5EF4-FFF2-40B4-BE49-F238E27FC236}">
                        <a16:creationId xmlns:a16="http://schemas.microsoft.com/office/drawing/2014/main" id="{B0120E3C-3DED-44EA-9FE0-CC0D0B22B7FC}"/>
                      </a:ext>
                    </a:extLst>
                  </p:cNvPr>
                  <p:cNvCxnSpPr/>
                  <p:nvPr/>
                </p:nvCxnSpPr>
                <p:spPr>
                  <a:xfrm flipV="1">
                    <a:off x="3288520" y="1722440"/>
                    <a:ext cx="75498"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981E3F92-A2B3-4E52-BFE5-DD7BFEC58AA4}"/>
                      </a:ext>
                    </a:extLst>
                  </p:cNvPr>
                  <p:cNvCxnSpPr>
                    <a:cxnSpLocks/>
                  </p:cNvCxnSpPr>
                  <p:nvPr/>
                </p:nvCxnSpPr>
                <p:spPr>
                  <a:xfrm flipV="1">
                    <a:off x="3364020" y="1646238"/>
                    <a:ext cx="150247"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grpSp>
          <p:cxnSp>
            <p:nvCxnSpPr>
              <p:cNvPr id="72" name="Straight Connector 71">
                <a:extLst>
                  <a:ext uri="{FF2B5EF4-FFF2-40B4-BE49-F238E27FC236}">
                    <a16:creationId xmlns:a16="http://schemas.microsoft.com/office/drawing/2014/main" id="{BFF84F20-4E41-4677-956F-8A7FB8DD67B9}"/>
                  </a:ext>
                </a:extLst>
              </p:cNvPr>
              <p:cNvCxnSpPr/>
              <p:nvPr/>
            </p:nvCxnSpPr>
            <p:spPr bwMode="auto">
              <a:xfrm>
                <a:off x="3732280" y="824724"/>
                <a:ext cx="1070736" cy="0"/>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BF020ED0-965B-41D1-9877-E232D662977E}"/>
                  </a:ext>
                </a:extLst>
              </p:cNvPr>
              <p:cNvCxnSpPr/>
              <p:nvPr/>
            </p:nvCxnSpPr>
            <p:spPr bwMode="auto">
              <a:xfrm>
                <a:off x="4000727" y="577649"/>
                <a:ext cx="0" cy="24707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8799799E-3239-47A5-99BC-34FA3C74A285}"/>
                  </a:ext>
                </a:extLst>
              </p:cNvPr>
              <p:cNvCxnSpPr/>
              <p:nvPr/>
            </p:nvCxnSpPr>
            <p:spPr bwMode="auto">
              <a:xfrm>
                <a:off x="4534570" y="577649"/>
                <a:ext cx="0" cy="24707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8BC6F20A-9C09-47EB-8B0E-1F490DD8C9F2}"/>
                  </a:ext>
                </a:extLst>
              </p:cNvPr>
              <p:cNvCxnSpPr/>
              <p:nvPr/>
            </p:nvCxnSpPr>
            <p:spPr bwMode="auto">
              <a:xfrm>
                <a:off x="3820746" y="701187"/>
                <a:ext cx="0" cy="123538"/>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E5013DD1-F5E4-47EC-9264-D2699F6BCDFD}"/>
                  </a:ext>
                </a:extLst>
              </p:cNvPr>
              <p:cNvCxnSpPr/>
              <p:nvPr/>
            </p:nvCxnSpPr>
            <p:spPr bwMode="auto">
              <a:xfrm>
                <a:off x="4714550" y="701187"/>
                <a:ext cx="0" cy="123538"/>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A69046CE-66F9-45DE-990D-94CB503E1BF5}"/>
                  </a:ext>
                </a:extLst>
              </p:cNvPr>
              <p:cNvCxnSpPr/>
              <p:nvPr/>
            </p:nvCxnSpPr>
            <p:spPr bwMode="auto">
              <a:xfrm>
                <a:off x="4177657" y="577649"/>
                <a:ext cx="0" cy="24707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89B4B466-4639-49E0-8CCD-CE48D83E0F11}"/>
                  </a:ext>
                </a:extLst>
              </p:cNvPr>
              <p:cNvCxnSpPr/>
              <p:nvPr/>
            </p:nvCxnSpPr>
            <p:spPr bwMode="auto">
              <a:xfrm>
                <a:off x="4357638" y="577649"/>
                <a:ext cx="0" cy="24707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nvGrpSpPr>
              <p:cNvPr id="51" name="Group 61">
                <a:extLst>
                  <a:ext uri="{FF2B5EF4-FFF2-40B4-BE49-F238E27FC236}">
                    <a16:creationId xmlns:a16="http://schemas.microsoft.com/office/drawing/2014/main" id="{670C4E0C-F622-4787-A003-E4549DAFA5DA}"/>
                  </a:ext>
                </a:extLst>
              </p:cNvPr>
              <p:cNvGrpSpPr>
                <a:grpSpLocks/>
              </p:cNvGrpSpPr>
              <p:nvPr/>
            </p:nvGrpSpPr>
            <p:grpSpPr bwMode="auto">
              <a:xfrm>
                <a:off x="4803964" y="577649"/>
                <a:ext cx="1071466" cy="247067"/>
                <a:chOff x="3287712" y="1646237"/>
                <a:chExt cx="914400" cy="152400"/>
              </a:xfrm>
            </p:grpSpPr>
            <p:grpSp>
              <p:nvGrpSpPr>
                <p:cNvPr id="56" name="Group 30">
                  <a:extLst>
                    <a:ext uri="{FF2B5EF4-FFF2-40B4-BE49-F238E27FC236}">
                      <a16:creationId xmlns:a16="http://schemas.microsoft.com/office/drawing/2014/main" id="{5F4DBAA7-9B16-491B-B235-04417B4DC425}"/>
                    </a:ext>
                  </a:extLst>
                </p:cNvPr>
                <p:cNvGrpSpPr>
                  <a:grpSpLocks/>
                </p:cNvGrpSpPr>
                <p:nvPr/>
              </p:nvGrpSpPr>
              <p:grpSpPr bwMode="auto">
                <a:xfrm>
                  <a:off x="3287712" y="1646237"/>
                  <a:ext cx="914400" cy="152400"/>
                  <a:chOff x="3287712" y="1646237"/>
                  <a:chExt cx="914400" cy="152400"/>
                </a:xfrm>
              </p:grpSpPr>
              <p:grpSp>
                <p:nvGrpSpPr>
                  <p:cNvPr id="64" name="Group 24">
                    <a:extLst>
                      <a:ext uri="{FF2B5EF4-FFF2-40B4-BE49-F238E27FC236}">
                        <a16:creationId xmlns:a16="http://schemas.microsoft.com/office/drawing/2014/main" id="{F65139F8-8AA9-45D2-977C-EC2FD2D62910}"/>
                      </a:ext>
                    </a:extLst>
                  </p:cNvPr>
                  <p:cNvGrpSpPr>
                    <a:grpSpLocks/>
                  </p:cNvGrpSpPr>
                  <p:nvPr/>
                </p:nvGrpSpPr>
                <p:grpSpPr bwMode="auto">
                  <a:xfrm>
                    <a:off x="3287712" y="1646237"/>
                    <a:ext cx="228600" cy="152400"/>
                    <a:chOff x="3287712" y="1646237"/>
                    <a:chExt cx="228600" cy="152400"/>
                  </a:xfrm>
                </p:grpSpPr>
                <p:cxnSp>
                  <p:nvCxnSpPr>
                    <p:cNvPr id="69" name="Straight Connector 68">
                      <a:extLst>
                        <a:ext uri="{FF2B5EF4-FFF2-40B4-BE49-F238E27FC236}">
                          <a16:creationId xmlns:a16="http://schemas.microsoft.com/office/drawing/2014/main" id="{356A079B-DCE4-41FA-B745-1CB0DB26677E}"/>
                        </a:ext>
                      </a:extLst>
                    </p:cNvPr>
                    <p:cNvCxnSpPr/>
                    <p:nvPr/>
                  </p:nvCxnSpPr>
                  <p:spPr>
                    <a:xfrm flipV="1">
                      <a:off x="3286902" y="1722440"/>
                      <a:ext cx="75496"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2CCC37E6-E250-4D29-BC8B-AABA72BD1586}"/>
                        </a:ext>
                      </a:extLst>
                    </p:cNvPr>
                    <p:cNvCxnSpPr/>
                    <p:nvPr/>
                  </p:nvCxnSpPr>
                  <p:spPr>
                    <a:xfrm flipV="1">
                      <a:off x="3362398" y="1646237"/>
                      <a:ext cx="153599"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cxnSp>
                <p:nvCxnSpPr>
                  <p:cNvPr id="65" name="Straight Connector 64">
                    <a:extLst>
                      <a:ext uri="{FF2B5EF4-FFF2-40B4-BE49-F238E27FC236}">
                        <a16:creationId xmlns:a16="http://schemas.microsoft.com/office/drawing/2014/main" id="{B0C7011B-3669-4BC6-B11F-4973ACCB092B}"/>
                      </a:ext>
                    </a:extLst>
                  </p:cNvPr>
                  <p:cNvCxnSpPr/>
                  <p:nvPr/>
                </p:nvCxnSpPr>
                <p:spPr>
                  <a:xfrm>
                    <a:off x="3515997" y="1646237"/>
                    <a:ext cx="458190" cy="0"/>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nvGrpSpPr>
                  <p:cNvPr id="66" name="Group 85">
                    <a:extLst>
                      <a:ext uri="{FF2B5EF4-FFF2-40B4-BE49-F238E27FC236}">
                        <a16:creationId xmlns:a16="http://schemas.microsoft.com/office/drawing/2014/main" id="{99344F60-53D8-4CDF-A35B-3964B7B73991}"/>
                      </a:ext>
                    </a:extLst>
                  </p:cNvPr>
                  <p:cNvGrpSpPr>
                    <a:grpSpLocks/>
                  </p:cNvGrpSpPr>
                  <p:nvPr/>
                </p:nvGrpSpPr>
                <p:grpSpPr bwMode="auto">
                  <a:xfrm flipH="1">
                    <a:off x="3973512" y="1646237"/>
                    <a:ext cx="228600" cy="152400"/>
                    <a:chOff x="3287712" y="1646237"/>
                    <a:chExt cx="228600" cy="152400"/>
                  </a:xfrm>
                </p:grpSpPr>
                <p:cxnSp>
                  <p:nvCxnSpPr>
                    <p:cNvPr id="67" name="Straight Connector 66">
                      <a:extLst>
                        <a:ext uri="{FF2B5EF4-FFF2-40B4-BE49-F238E27FC236}">
                          <a16:creationId xmlns:a16="http://schemas.microsoft.com/office/drawing/2014/main" id="{7307566B-CC3B-4A6E-B8DD-F29C3BF30B1E}"/>
                        </a:ext>
                      </a:extLst>
                    </p:cNvPr>
                    <p:cNvCxnSpPr/>
                    <p:nvPr/>
                  </p:nvCxnSpPr>
                  <p:spPr>
                    <a:xfrm flipV="1">
                      <a:off x="3286543" y="1722440"/>
                      <a:ext cx="75498"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21E0D158-D3E5-4F23-87D4-7036B7C16623}"/>
                        </a:ext>
                      </a:extLst>
                    </p:cNvPr>
                    <p:cNvCxnSpPr/>
                    <p:nvPr/>
                  </p:nvCxnSpPr>
                  <p:spPr>
                    <a:xfrm flipV="1">
                      <a:off x="3362041" y="1646237"/>
                      <a:ext cx="153597"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grpSp>
            <p:cxnSp>
              <p:nvCxnSpPr>
                <p:cNvPr id="57" name="Straight Connector 56">
                  <a:extLst>
                    <a:ext uri="{FF2B5EF4-FFF2-40B4-BE49-F238E27FC236}">
                      <a16:creationId xmlns:a16="http://schemas.microsoft.com/office/drawing/2014/main" id="{42EBF709-2979-45F3-938D-42E41D2D52E1}"/>
                    </a:ext>
                  </a:extLst>
                </p:cNvPr>
                <p:cNvCxnSpPr/>
                <p:nvPr/>
              </p:nvCxnSpPr>
              <p:spPr>
                <a:xfrm>
                  <a:off x="3286902" y="1798642"/>
                  <a:ext cx="916379" cy="0"/>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C989B798-2D10-41EC-AE4B-B3B4EF07EC27}"/>
                    </a:ext>
                  </a:extLst>
                </p:cNvPr>
                <p:cNvCxnSpPr/>
                <p:nvPr/>
              </p:nvCxnSpPr>
              <p:spPr>
                <a:xfrm>
                  <a:off x="3515997" y="1646237"/>
                  <a:ext cx="0" cy="15240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DF5138DC-5193-4CBC-9E9E-5D872B4F5F7A}"/>
                    </a:ext>
                  </a:extLst>
                </p:cNvPr>
                <p:cNvCxnSpPr/>
                <p:nvPr/>
              </p:nvCxnSpPr>
              <p:spPr>
                <a:xfrm>
                  <a:off x="3974186" y="1646237"/>
                  <a:ext cx="0" cy="15240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46A411FF-02F8-458C-A78D-48BB26A8D30C}"/>
                    </a:ext>
                  </a:extLst>
                </p:cNvPr>
                <p:cNvCxnSpPr/>
                <p:nvPr/>
              </p:nvCxnSpPr>
              <p:spPr>
                <a:xfrm>
                  <a:off x="3362398" y="1722440"/>
                  <a:ext cx="0"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0611A9BB-8EDE-421D-8772-967494822FBF}"/>
                    </a:ext>
                  </a:extLst>
                </p:cNvPr>
                <p:cNvCxnSpPr/>
                <p:nvPr/>
              </p:nvCxnSpPr>
              <p:spPr>
                <a:xfrm>
                  <a:off x="4127783" y="1722440"/>
                  <a:ext cx="0"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39EF59F9-CAC9-41D8-924F-34B3D88D5E1A}"/>
                    </a:ext>
                  </a:extLst>
                </p:cNvPr>
                <p:cNvCxnSpPr/>
                <p:nvPr/>
              </p:nvCxnSpPr>
              <p:spPr>
                <a:xfrm>
                  <a:off x="3669594" y="1646237"/>
                  <a:ext cx="0" cy="15240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B24CD74C-52A9-481B-852C-FFCB6D9F315D}"/>
                    </a:ext>
                  </a:extLst>
                </p:cNvPr>
                <p:cNvCxnSpPr/>
                <p:nvPr/>
              </p:nvCxnSpPr>
              <p:spPr>
                <a:xfrm>
                  <a:off x="3820588" y="1646237"/>
                  <a:ext cx="0" cy="15240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sp>
            <p:nvSpPr>
              <p:cNvPr id="52" name="Trapezoid 51">
                <a:extLst>
                  <a:ext uri="{FF2B5EF4-FFF2-40B4-BE49-F238E27FC236}">
                    <a16:creationId xmlns:a16="http://schemas.microsoft.com/office/drawing/2014/main" id="{9E43AE2E-B7AF-488A-93A1-E047CA69C51A}"/>
                  </a:ext>
                </a:extLst>
              </p:cNvPr>
              <p:cNvSpPr/>
              <p:nvPr/>
            </p:nvSpPr>
            <p:spPr bwMode="auto">
              <a:xfrm>
                <a:off x="2646293" y="824726"/>
                <a:ext cx="54909" cy="247077"/>
              </a:xfrm>
              <a:prstGeom prst="trapezoid">
                <a:avLst/>
              </a:prstGeom>
              <a:noFill/>
              <a:ln w="3175">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013" dirty="0"/>
              </a:p>
            </p:txBody>
          </p:sp>
          <p:sp>
            <p:nvSpPr>
              <p:cNvPr id="53" name="Trapezoid 52">
                <a:extLst>
                  <a:ext uri="{FF2B5EF4-FFF2-40B4-BE49-F238E27FC236}">
                    <a16:creationId xmlns:a16="http://schemas.microsoft.com/office/drawing/2014/main" id="{A14CDB1D-3886-4845-916C-DD4C488945D8}"/>
                  </a:ext>
                </a:extLst>
              </p:cNvPr>
              <p:cNvSpPr/>
              <p:nvPr/>
            </p:nvSpPr>
            <p:spPr bwMode="auto">
              <a:xfrm>
                <a:off x="3704826" y="824726"/>
                <a:ext cx="51858" cy="247077"/>
              </a:xfrm>
              <a:prstGeom prst="trapezoid">
                <a:avLst/>
              </a:prstGeom>
              <a:noFill/>
              <a:ln w="3175">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013" dirty="0"/>
              </a:p>
            </p:txBody>
          </p:sp>
          <p:sp>
            <p:nvSpPr>
              <p:cNvPr id="54" name="Trapezoid 53">
                <a:extLst>
                  <a:ext uri="{FF2B5EF4-FFF2-40B4-BE49-F238E27FC236}">
                    <a16:creationId xmlns:a16="http://schemas.microsoft.com/office/drawing/2014/main" id="{5A3123FC-3B12-49D7-B472-93B78F2D1F0E}"/>
                  </a:ext>
                </a:extLst>
              </p:cNvPr>
              <p:cNvSpPr/>
              <p:nvPr/>
            </p:nvSpPr>
            <p:spPr bwMode="auto">
              <a:xfrm>
                <a:off x="4775559" y="824726"/>
                <a:ext cx="54909" cy="247077"/>
              </a:xfrm>
              <a:prstGeom prst="trapezoid">
                <a:avLst/>
              </a:prstGeom>
              <a:noFill/>
              <a:ln w="3175">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013" dirty="0"/>
              </a:p>
            </p:txBody>
          </p:sp>
          <p:sp>
            <p:nvSpPr>
              <p:cNvPr id="55" name="Trapezoid 54">
                <a:extLst>
                  <a:ext uri="{FF2B5EF4-FFF2-40B4-BE49-F238E27FC236}">
                    <a16:creationId xmlns:a16="http://schemas.microsoft.com/office/drawing/2014/main" id="{9A013DB0-D18F-4B5F-874F-DC065AD75D8F}"/>
                  </a:ext>
                </a:extLst>
              </p:cNvPr>
              <p:cNvSpPr/>
              <p:nvPr/>
            </p:nvSpPr>
            <p:spPr bwMode="auto">
              <a:xfrm>
                <a:off x="5837142" y="824726"/>
                <a:ext cx="54909" cy="247077"/>
              </a:xfrm>
              <a:prstGeom prst="trapezoid">
                <a:avLst/>
              </a:prstGeom>
              <a:noFill/>
              <a:ln w="3175">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013" dirty="0"/>
              </a:p>
            </p:txBody>
          </p:sp>
        </p:grpSp>
      </p:grpSp>
      <p:pic>
        <p:nvPicPr>
          <p:cNvPr id="133" name="Picture 2" descr="New Logo 01-2016 DARK GRAY">
            <a:extLst>
              <a:ext uri="{FF2B5EF4-FFF2-40B4-BE49-F238E27FC236}">
                <a16:creationId xmlns:a16="http://schemas.microsoft.com/office/drawing/2014/main" id="{97902013-9E2F-4134-A675-59A550FCEA4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46065" y="6004791"/>
            <a:ext cx="1979752" cy="672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Subtitle 16">
            <a:extLst>
              <a:ext uri="{FF2B5EF4-FFF2-40B4-BE49-F238E27FC236}">
                <a16:creationId xmlns:a16="http://schemas.microsoft.com/office/drawing/2014/main" id="{7894040B-F39A-49A9-B132-B372C409D70E}"/>
              </a:ext>
            </a:extLst>
          </p:cNvPr>
          <p:cNvSpPr>
            <a:spLocks noGrp="1"/>
          </p:cNvSpPr>
          <p:nvPr>
            <p:ph type="subTitle" idx="1"/>
          </p:nvPr>
        </p:nvSpPr>
        <p:spPr>
          <a:xfrm>
            <a:off x="1189527" y="1728390"/>
            <a:ext cx="6858000" cy="2623326"/>
          </a:xfrm>
          <a:solidFill>
            <a:schemeClr val="bg1"/>
          </a:solidFill>
          <a:ln>
            <a:solidFill>
              <a:schemeClr val="bg1">
                <a:lumMod val="85000"/>
              </a:schemeClr>
            </a:solidFill>
          </a:ln>
          <a:effectLst>
            <a:outerShdw blurRad="127000" dist="101600" dir="2700000" algn="tl" rotWithShape="0">
              <a:prstClr val="black">
                <a:alpha val="40000"/>
              </a:prstClr>
            </a:outerShdw>
          </a:effectLst>
        </p:spPr>
        <p:txBody>
          <a:bodyPr>
            <a:normAutofit/>
          </a:bodyPr>
          <a:lstStyle/>
          <a:p>
            <a:r>
              <a:rPr lang="en-US" sz="2800" b="1" dirty="0"/>
              <a:t>Introduction to Mentor Ministry at </a:t>
            </a:r>
          </a:p>
          <a:p>
            <a:r>
              <a:rPr lang="en-US" sz="2800" b="1" dirty="0"/>
              <a:t>Walker State Faith &amp; Character Based Prison</a:t>
            </a:r>
          </a:p>
          <a:p>
            <a:r>
              <a:rPr lang="en-US" sz="2800" b="1" dirty="0"/>
              <a:t>and</a:t>
            </a:r>
          </a:p>
          <a:p>
            <a:r>
              <a:rPr lang="en-US" sz="2800" b="1" dirty="0"/>
              <a:t>State of Georgia </a:t>
            </a:r>
          </a:p>
          <a:p>
            <a:r>
              <a:rPr lang="en-US" sz="2800" b="1" dirty="0"/>
              <a:t>Formal Application Process</a:t>
            </a:r>
          </a:p>
        </p:txBody>
      </p:sp>
      <p:sp>
        <p:nvSpPr>
          <p:cNvPr id="19" name="TextBox 18">
            <a:extLst>
              <a:ext uri="{FF2B5EF4-FFF2-40B4-BE49-F238E27FC236}">
                <a16:creationId xmlns:a16="http://schemas.microsoft.com/office/drawing/2014/main" id="{A7AAA433-783C-4DA2-9ABB-8B6E75112AEC}"/>
              </a:ext>
            </a:extLst>
          </p:cNvPr>
          <p:cNvSpPr txBox="1"/>
          <p:nvPr/>
        </p:nvSpPr>
        <p:spPr>
          <a:xfrm>
            <a:off x="3035432" y="5579945"/>
            <a:ext cx="2323841" cy="553998"/>
          </a:xfrm>
          <a:prstGeom prst="rect">
            <a:avLst/>
          </a:prstGeom>
          <a:noFill/>
        </p:spPr>
        <p:txBody>
          <a:bodyPr wrap="none" rtlCol="0">
            <a:spAutoFit/>
          </a:bodyPr>
          <a:lstStyle/>
          <a:p>
            <a:r>
              <a:rPr lang="en-US" dirty="0"/>
              <a:t>February - March 2020</a:t>
            </a:r>
          </a:p>
          <a:p>
            <a:pPr algn="ctr"/>
            <a:r>
              <a:rPr lang="en-US" sz="1200" b="1" dirty="0"/>
              <a:t>REVISED 2/24/2020</a:t>
            </a:r>
          </a:p>
        </p:txBody>
      </p:sp>
      <p:sp>
        <p:nvSpPr>
          <p:cNvPr id="24" name="Slide Number Placeholder 23">
            <a:extLst>
              <a:ext uri="{FF2B5EF4-FFF2-40B4-BE49-F238E27FC236}">
                <a16:creationId xmlns:a16="http://schemas.microsoft.com/office/drawing/2014/main" id="{11607287-95AD-4F17-A120-2D52A4F82E40}"/>
              </a:ext>
            </a:extLst>
          </p:cNvPr>
          <p:cNvSpPr>
            <a:spLocks noGrp="1"/>
          </p:cNvSpPr>
          <p:nvPr>
            <p:ph type="sldNum" sz="quarter" idx="12"/>
          </p:nvPr>
        </p:nvSpPr>
        <p:spPr/>
        <p:txBody>
          <a:bodyPr/>
          <a:lstStyle/>
          <a:p>
            <a:fld id="{3A49692A-2BAD-4CCF-B2FD-1F7984FBC75E}" type="slidenum">
              <a:rPr lang="en-US" smtClean="0"/>
              <a:t>1</a:t>
            </a:fld>
            <a:endParaRPr lang="en-US" dirty="0"/>
          </a:p>
        </p:txBody>
      </p:sp>
    </p:spTree>
    <p:extLst>
      <p:ext uri="{BB962C8B-B14F-4D97-AF65-F5344CB8AC3E}">
        <p14:creationId xmlns:p14="http://schemas.microsoft.com/office/powerpoint/2010/main" val="38428531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5" name="Group 144">
            <a:extLst>
              <a:ext uri="{FF2B5EF4-FFF2-40B4-BE49-F238E27FC236}">
                <a16:creationId xmlns:a16="http://schemas.microsoft.com/office/drawing/2014/main" id="{1736B3A6-4870-49C9-8CFC-9D0287B0F3F5}"/>
              </a:ext>
            </a:extLst>
          </p:cNvPr>
          <p:cNvGrpSpPr/>
          <p:nvPr/>
        </p:nvGrpSpPr>
        <p:grpSpPr>
          <a:xfrm>
            <a:off x="6451631" y="204705"/>
            <a:ext cx="2361202" cy="683735"/>
            <a:chOff x="2758054" y="451203"/>
            <a:chExt cx="3648479" cy="1022714"/>
          </a:xfrm>
        </p:grpSpPr>
        <p:sp>
          <p:nvSpPr>
            <p:cNvPr id="146" name="TextBox 145">
              <a:extLst>
                <a:ext uri="{FF2B5EF4-FFF2-40B4-BE49-F238E27FC236}">
                  <a16:creationId xmlns:a16="http://schemas.microsoft.com/office/drawing/2014/main" id="{575A0204-7BE9-4245-A4D6-2F5379ED903F}"/>
                </a:ext>
              </a:extLst>
            </p:cNvPr>
            <p:cNvSpPr txBox="1"/>
            <p:nvPr/>
          </p:nvSpPr>
          <p:spPr bwMode="auto">
            <a:xfrm>
              <a:off x="2758054" y="882158"/>
              <a:ext cx="3648479" cy="591759"/>
            </a:xfrm>
            <a:prstGeom prst="rect">
              <a:avLst/>
            </a:prstGeom>
            <a:noFill/>
            <a:ln>
              <a:noFill/>
            </a:ln>
          </p:spPr>
          <p:txBody>
            <a:bodyPr wrap="square" lIns="50625" tIns="25313" rIns="50625" bIns="25313"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lgn="ctr" hangingPunct="0">
                <a:buNone/>
                <a:defRPr/>
              </a:pPr>
              <a:r>
                <a:rPr lang="en-US" sz="900" dirty="0">
                  <a:latin typeface="Calibri" pitchFamily="34"/>
                  <a:ea typeface="Lucida Sans Unicode" pitchFamily="2"/>
                  <a:cs typeface="Mangal" pitchFamily="2"/>
                </a:rPr>
                <a:t>Community Mentoring Ministry at</a:t>
              </a:r>
            </a:p>
            <a:p>
              <a:pPr algn="ctr" hangingPunct="0">
                <a:buNone/>
                <a:defRPr/>
              </a:pPr>
              <a:r>
                <a:rPr lang="en-US" sz="900" dirty="0">
                  <a:latin typeface="Calibri" pitchFamily="34"/>
                  <a:ea typeface="Lucida Sans Unicode" pitchFamily="2"/>
                  <a:cs typeface="Mangal" pitchFamily="2"/>
                </a:rPr>
                <a:t>Walker State Faith and Character Prison</a:t>
              </a:r>
            </a:p>
          </p:txBody>
        </p:sp>
        <p:grpSp>
          <p:nvGrpSpPr>
            <p:cNvPr id="147" name="Group 146">
              <a:extLst>
                <a:ext uri="{FF2B5EF4-FFF2-40B4-BE49-F238E27FC236}">
                  <a16:creationId xmlns:a16="http://schemas.microsoft.com/office/drawing/2014/main" id="{DCFBAAD6-2CC6-40B9-80A9-3D717D66AE26}"/>
                </a:ext>
              </a:extLst>
            </p:cNvPr>
            <p:cNvGrpSpPr/>
            <p:nvPr/>
          </p:nvGrpSpPr>
          <p:grpSpPr>
            <a:xfrm>
              <a:off x="2994364" y="451203"/>
              <a:ext cx="3245758" cy="494161"/>
              <a:chOff x="2646293" y="577642"/>
              <a:chExt cx="3245758" cy="494161"/>
            </a:xfrm>
          </p:grpSpPr>
          <p:grpSp>
            <p:nvGrpSpPr>
              <p:cNvPr id="148" name="Group 44">
                <a:extLst>
                  <a:ext uri="{FF2B5EF4-FFF2-40B4-BE49-F238E27FC236}">
                    <a16:creationId xmlns:a16="http://schemas.microsoft.com/office/drawing/2014/main" id="{18145F14-FDB1-467B-8AD8-93C5D5D81EE0}"/>
                  </a:ext>
                </a:extLst>
              </p:cNvPr>
              <p:cNvGrpSpPr>
                <a:grpSpLocks/>
              </p:cNvGrpSpPr>
              <p:nvPr/>
            </p:nvGrpSpPr>
            <p:grpSpPr bwMode="auto">
              <a:xfrm>
                <a:off x="2661031" y="577649"/>
                <a:ext cx="1071466" cy="247067"/>
                <a:chOff x="3287712" y="1646237"/>
                <a:chExt cx="914400" cy="152400"/>
              </a:xfrm>
            </p:grpSpPr>
            <p:grpSp>
              <p:nvGrpSpPr>
                <p:cNvPr id="184" name="Group 30">
                  <a:extLst>
                    <a:ext uri="{FF2B5EF4-FFF2-40B4-BE49-F238E27FC236}">
                      <a16:creationId xmlns:a16="http://schemas.microsoft.com/office/drawing/2014/main" id="{67441258-6A33-4437-AFD9-F9753B9DCB45}"/>
                    </a:ext>
                  </a:extLst>
                </p:cNvPr>
                <p:cNvGrpSpPr>
                  <a:grpSpLocks/>
                </p:cNvGrpSpPr>
                <p:nvPr/>
              </p:nvGrpSpPr>
              <p:grpSpPr bwMode="auto">
                <a:xfrm>
                  <a:off x="3287712" y="1646237"/>
                  <a:ext cx="914400" cy="152400"/>
                  <a:chOff x="3287712" y="1646237"/>
                  <a:chExt cx="914400" cy="152400"/>
                </a:xfrm>
              </p:grpSpPr>
              <p:grpSp>
                <p:nvGrpSpPr>
                  <p:cNvPr id="192" name="Group 24">
                    <a:extLst>
                      <a:ext uri="{FF2B5EF4-FFF2-40B4-BE49-F238E27FC236}">
                        <a16:creationId xmlns:a16="http://schemas.microsoft.com/office/drawing/2014/main" id="{536C43D6-A60B-4665-AC3D-D83FC916404B}"/>
                      </a:ext>
                    </a:extLst>
                  </p:cNvPr>
                  <p:cNvGrpSpPr>
                    <a:grpSpLocks/>
                  </p:cNvGrpSpPr>
                  <p:nvPr/>
                </p:nvGrpSpPr>
                <p:grpSpPr bwMode="auto">
                  <a:xfrm>
                    <a:off x="3287712" y="1646237"/>
                    <a:ext cx="228600" cy="152400"/>
                    <a:chOff x="3287712" y="1646237"/>
                    <a:chExt cx="228600" cy="152400"/>
                  </a:xfrm>
                </p:grpSpPr>
                <p:cxnSp>
                  <p:nvCxnSpPr>
                    <p:cNvPr id="197" name="Straight Connector 17">
                      <a:extLst>
                        <a:ext uri="{FF2B5EF4-FFF2-40B4-BE49-F238E27FC236}">
                          <a16:creationId xmlns:a16="http://schemas.microsoft.com/office/drawing/2014/main" id="{87911A56-0920-4A87-9B67-E4905A8A4592}"/>
                        </a:ext>
                      </a:extLst>
                    </p:cNvPr>
                    <p:cNvCxnSpPr/>
                    <p:nvPr/>
                  </p:nvCxnSpPr>
                  <p:spPr>
                    <a:xfrm flipV="1">
                      <a:off x="3288151" y="1722440"/>
                      <a:ext cx="75496"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a:extLst>
                        <a:ext uri="{FF2B5EF4-FFF2-40B4-BE49-F238E27FC236}">
                          <a16:creationId xmlns:a16="http://schemas.microsoft.com/office/drawing/2014/main" id="{5E29A56B-E764-48EB-A584-8421E44CEF78}"/>
                        </a:ext>
                      </a:extLst>
                    </p:cNvPr>
                    <p:cNvCxnSpPr/>
                    <p:nvPr/>
                  </p:nvCxnSpPr>
                  <p:spPr>
                    <a:xfrm flipV="1">
                      <a:off x="3363648" y="1646237"/>
                      <a:ext cx="153599"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cxnSp>
                <p:nvCxnSpPr>
                  <p:cNvPr id="193" name="Straight Connector 192">
                    <a:extLst>
                      <a:ext uri="{FF2B5EF4-FFF2-40B4-BE49-F238E27FC236}">
                        <a16:creationId xmlns:a16="http://schemas.microsoft.com/office/drawing/2014/main" id="{9BD3F1E7-E898-4C20-B532-1DCA6CFFD726}"/>
                      </a:ext>
                    </a:extLst>
                  </p:cNvPr>
                  <p:cNvCxnSpPr/>
                  <p:nvPr/>
                </p:nvCxnSpPr>
                <p:spPr>
                  <a:xfrm>
                    <a:off x="3517246" y="1646237"/>
                    <a:ext cx="455586" cy="0"/>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nvGrpSpPr>
                  <p:cNvPr id="194" name="Group 27">
                    <a:extLst>
                      <a:ext uri="{FF2B5EF4-FFF2-40B4-BE49-F238E27FC236}">
                        <a16:creationId xmlns:a16="http://schemas.microsoft.com/office/drawing/2014/main" id="{36AD4D3C-F98F-408D-9CA6-55419F8FB25A}"/>
                      </a:ext>
                    </a:extLst>
                  </p:cNvPr>
                  <p:cNvGrpSpPr>
                    <a:grpSpLocks/>
                  </p:cNvGrpSpPr>
                  <p:nvPr/>
                </p:nvGrpSpPr>
                <p:grpSpPr bwMode="auto">
                  <a:xfrm flipH="1">
                    <a:off x="3973512" y="1646237"/>
                    <a:ext cx="228600" cy="152400"/>
                    <a:chOff x="3287712" y="1646237"/>
                    <a:chExt cx="228600" cy="152400"/>
                  </a:xfrm>
                </p:grpSpPr>
                <p:cxnSp>
                  <p:nvCxnSpPr>
                    <p:cNvPr id="195" name="Straight Connector 194">
                      <a:extLst>
                        <a:ext uri="{FF2B5EF4-FFF2-40B4-BE49-F238E27FC236}">
                          <a16:creationId xmlns:a16="http://schemas.microsoft.com/office/drawing/2014/main" id="{CBE957BB-71FC-4AEB-9FE1-E8C0727BE197}"/>
                        </a:ext>
                      </a:extLst>
                    </p:cNvPr>
                    <p:cNvCxnSpPr/>
                    <p:nvPr/>
                  </p:nvCxnSpPr>
                  <p:spPr>
                    <a:xfrm flipV="1">
                      <a:off x="3287897" y="1722440"/>
                      <a:ext cx="75496"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96" name="Straight Connector 195">
                      <a:extLst>
                        <a:ext uri="{FF2B5EF4-FFF2-40B4-BE49-F238E27FC236}">
                          <a16:creationId xmlns:a16="http://schemas.microsoft.com/office/drawing/2014/main" id="{C4E7F25E-5BCF-42C1-8962-01727F6C4265}"/>
                        </a:ext>
                      </a:extLst>
                    </p:cNvPr>
                    <p:cNvCxnSpPr/>
                    <p:nvPr/>
                  </p:nvCxnSpPr>
                  <p:spPr>
                    <a:xfrm flipV="1">
                      <a:off x="3363394" y="1646237"/>
                      <a:ext cx="153599"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grpSp>
            <p:cxnSp>
              <p:nvCxnSpPr>
                <p:cNvPr id="185" name="Straight Connector 32">
                  <a:extLst>
                    <a:ext uri="{FF2B5EF4-FFF2-40B4-BE49-F238E27FC236}">
                      <a16:creationId xmlns:a16="http://schemas.microsoft.com/office/drawing/2014/main" id="{EABF6F56-DBA9-4A7F-8BB7-380F11F5945D}"/>
                    </a:ext>
                  </a:extLst>
                </p:cNvPr>
                <p:cNvCxnSpPr/>
                <p:nvPr/>
              </p:nvCxnSpPr>
              <p:spPr>
                <a:xfrm>
                  <a:off x="3288151" y="1798642"/>
                  <a:ext cx="913775" cy="0"/>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86" name="Straight Connector 34">
                  <a:extLst>
                    <a:ext uri="{FF2B5EF4-FFF2-40B4-BE49-F238E27FC236}">
                      <a16:creationId xmlns:a16="http://schemas.microsoft.com/office/drawing/2014/main" id="{3E1585AB-D68A-4057-9512-83941B97814B}"/>
                    </a:ext>
                  </a:extLst>
                </p:cNvPr>
                <p:cNvCxnSpPr/>
                <p:nvPr/>
              </p:nvCxnSpPr>
              <p:spPr>
                <a:xfrm>
                  <a:off x="3517246" y="1646237"/>
                  <a:ext cx="0" cy="15240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a:extLst>
                    <a:ext uri="{FF2B5EF4-FFF2-40B4-BE49-F238E27FC236}">
                      <a16:creationId xmlns:a16="http://schemas.microsoft.com/office/drawing/2014/main" id="{B9472412-D299-460F-BAAC-A3A8F58F927C}"/>
                    </a:ext>
                  </a:extLst>
                </p:cNvPr>
                <p:cNvCxnSpPr/>
                <p:nvPr/>
              </p:nvCxnSpPr>
              <p:spPr>
                <a:xfrm>
                  <a:off x="3972832" y="1646237"/>
                  <a:ext cx="0" cy="15240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a:extLst>
                    <a:ext uri="{FF2B5EF4-FFF2-40B4-BE49-F238E27FC236}">
                      <a16:creationId xmlns:a16="http://schemas.microsoft.com/office/drawing/2014/main" id="{CE462659-7E4B-4E87-B111-8417219D405A}"/>
                    </a:ext>
                  </a:extLst>
                </p:cNvPr>
                <p:cNvCxnSpPr/>
                <p:nvPr/>
              </p:nvCxnSpPr>
              <p:spPr>
                <a:xfrm>
                  <a:off x="3363648" y="1722440"/>
                  <a:ext cx="0"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a:extLst>
                    <a:ext uri="{FF2B5EF4-FFF2-40B4-BE49-F238E27FC236}">
                      <a16:creationId xmlns:a16="http://schemas.microsoft.com/office/drawing/2014/main" id="{61F2F18B-86FE-4227-9409-43FF7B4317AB}"/>
                    </a:ext>
                  </a:extLst>
                </p:cNvPr>
                <p:cNvCxnSpPr/>
                <p:nvPr/>
              </p:nvCxnSpPr>
              <p:spPr>
                <a:xfrm>
                  <a:off x="4126430" y="1722440"/>
                  <a:ext cx="0"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a:extLst>
                    <a:ext uri="{FF2B5EF4-FFF2-40B4-BE49-F238E27FC236}">
                      <a16:creationId xmlns:a16="http://schemas.microsoft.com/office/drawing/2014/main" id="{FAE52463-D474-4D38-8181-EDDEE293CB73}"/>
                    </a:ext>
                  </a:extLst>
                </p:cNvPr>
                <p:cNvCxnSpPr/>
                <p:nvPr/>
              </p:nvCxnSpPr>
              <p:spPr>
                <a:xfrm>
                  <a:off x="3668241" y="1646237"/>
                  <a:ext cx="0" cy="15240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91" name="Straight Connector 190">
                  <a:extLst>
                    <a:ext uri="{FF2B5EF4-FFF2-40B4-BE49-F238E27FC236}">
                      <a16:creationId xmlns:a16="http://schemas.microsoft.com/office/drawing/2014/main" id="{443EA149-0A4F-46C9-94E2-D6E75BCD9AFE}"/>
                    </a:ext>
                  </a:extLst>
                </p:cNvPr>
                <p:cNvCxnSpPr/>
                <p:nvPr/>
              </p:nvCxnSpPr>
              <p:spPr>
                <a:xfrm>
                  <a:off x="3821838" y="1646237"/>
                  <a:ext cx="0" cy="15240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grpSp>
            <p:nvGrpSpPr>
              <p:cNvPr id="149" name="Group 30">
                <a:extLst>
                  <a:ext uri="{FF2B5EF4-FFF2-40B4-BE49-F238E27FC236}">
                    <a16:creationId xmlns:a16="http://schemas.microsoft.com/office/drawing/2014/main" id="{6B7964C4-1B3E-40F3-AB63-6BC4BDF69AFD}"/>
                  </a:ext>
                </a:extLst>
              </p:cNvPr>
              <p:cNvGrpSpPr>
                <a:grpSpLocks/>
              </p:cNvGrpSpPr>
              <p:nvPr/>
            </p:nvGrpSpPr>
            <p:grpSpPr bwMode="auto">
              <a:xfrm>
                <a:off x="3732496" y="577642"/>
                <a:ext cx="1070519" cy="247076"/>
                <a:chOff x="3287712" y="1646237"/>
                <a:chExt cx="913592" cy="152406"/>
              </a:xfrm>
            </p:grpSpPr>
            <p:grpSp>
              <p:nvGrpSpPr>
                <p:cNvPr id="177" name="Group 24">
                  <a:extLst>
                    <a:ext uri="{FF2B5EF4-FFF2-40B4-BE49-F238E27FC236}">
                      <a16:creationId xmlns:a16="http://schemas.microsoft.com/office/drawing/2014/main" id="{C1F64904-0885-4A2E-9E9F-0AB2F6A24A2C}"/>
                    </a:ext>
                  </a:extLst>
                </p:cNvPr>
                <p:cNvGrpSpPr>
                  <a:grpSpLocks/>
                </p:cNvGrpSpPr>
                <p:nvPr/>
              </p:nvGrpSpPr>
              <p:grpSpPr bwMode="auto">
                <a:xfrm>
                  <a:off x="3287712" y="1646237"/>
                  <a:ext cx="228600" cy="152400"/>
                  <a:chOff x="3287712" y="1646237"/>
                  <a:chExt cx="228600" cy="152400"/>
                </a:xfrm>
              </p:grpSpPr>
              <p:cxnSp>
                <p:nvCxnSpPr>
                  <p:cNvPr id="182" name="Straight Connector 181">
                    <a:extLst>
                      <a:ext uri="{FF2B5EF4-FFF2-40B4-BE49-F238E27FC236}">
                        <a16:creationId xmlns:a16="http://schemas.microsoft.com/office/drawing/2014/main" id="{86722D0E-6C04-4E7F-9833-4856AAB16627}"/>
                      </a:ext>
                    </a:extLst>
                  </p:cNvPr>
                  <p:cNvCxnSpPr/>
                  <p:nvPr/>
                </p:nvCxnSpPr>
                <p:spPr>
                  <a:xfrm flipV="1">
                    <a:off x="3287527" y="1722440"/>
                    <a:ext cx="75498"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a:extLst>
                      <a:ext uri="{FF2B5EF4-FFF2-40B4-BE49-F238E27FC236}">
                        <a16:creationId xmlns:a16="http://schemas.microsoft.com/office/drawing/2014/main" id="{A1C9EBE0-1C9B-444F-9EDE-22B2189DB483}"/>
                      </a:ext>
                    </a:extLst>
                  </p:cNvPr>
                  <p:cNvCxnSpPr/>
                  <p:nvPr/>
                </p:nvCxnSpPr>
                <p:spPr>
                  <a:xfrm flipV="1">
                    <a:off x="3363025" y="1646237"/>
                    <a:ext cx="153597"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cxnSp>
              <p:nvCxnSpPr>
                <p:cNvPr id="178" name="Straight Connector 177">
                  <a:extLst>
                    <a:ext uri="{FF2B5EF4-FFF2-40B4-BE49-F238E27FC236}">
                      <a16:creationId xmlns:a16="http://schemas.microsoft.com/office/drawing/2014/main" id="{26B628DB-112F-4BB7-98F5-D3ECDEFA41B0}"/>
                    </a:ext>
                  </a:extLst>
                </p:cNvPr>
                <p:cNvCxnSpPr/>
                <p:nvPr/>
              </p:nvCxnSpPr>
              <p:spPr>
                <a:xfrm>
                  <a:off x="3516622" y="1646237"/>
                  <a:ext cx="455587" cy="0"/>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nvGrpSpPr>
                <p:cNvPr id="179" name="Group 27">
                  <a:extLst>
                    <a:ext uri="{FF2B5EF4-FFF2-40B4-BE49-F238E27FC236}">
                      <a16:creationId xmlns:a16="http://schemas.microsoft.com/office/drawing/2014/main" id="{9B4F0910-909B-4FF1-B8E1-E50A81F35D1B}"/>
                    </a:ext>
                  </a:extLst>
                </p:cNvPr>
                <p:cNvGrpSpPr>
                  <a:grpSpLocks/>
                </p:cNvGrpSpPr>
                <p:nvPr/>
              </p:nvGrpSpPr>
              <p:grpSpPr bwMode="auto">
                <a:xfrm flipH="1">
                  <a:off x="3975557" y="1646238"/>
                  <a:ext cx="225747" cy="152405"/>
                  <a:chOff x="3288520" y="1646238"/>
                  <a:chExt cx="225747" cy="152405"/>
                </a:xfrm>
              </p:grpSpPr>
              <p:cxnSp>
                <p:nvCxnSpPr>
                  <p:cNvPr id="180" name="Straight Connector 179">
                    <a:extLst>
                      <a:ext uri="{FF2B5EF4-FFF2-40B4-BE49-F238E27FC236}">
                        <a16:creationId xmlns:a16="http://schemas.microsoft.com/office/drawing/2014/main" id="{2CD144B3-269E-4087-B2BB-5FEC913E43B3}"/>
                      </a:ext>
                    </a:extLst>
                  </p:cNvPr>
                  <p:cNvCxnSpPr/>
                  <p:nvPr/>
                </p:nvCxnSpPr>
                <p:spPr>
                  <a:xfrm flipV="1">
                    <a:off x="3288520" y="1722440"/>
                    <a:ext cx="75498"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a:extLst>
                      <a:ext uri="{FF2B5EF4-FFF2-40B4-BE49-F238E27FC236}">
                        <a16:creationId xmlns:a16="http://schemas.microsoft.com/office/drawing/2014/main" id="{CA7CD94B-115E-41B6-8539-20DBF785EF2D}"/>
                      </a:ext>
                    </a:extLst>
                  </p:cNvPr>
                  <p:cNvCxnSpPr>
                    <a:cxnSpLocks/>
                  </p:cNvCxnSpPr>
                  <p:nvPr/>
                </p:nvCxnSpPr>
                <p:spPr>
                  <a:xfrm flipV="1">
                    <a:off x="3364020" y="1646238"/>
                    <a:ext cx="150247"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grpSp>
          <p:cxnSp>
            <p:nvCxnSpPr>
              <p:cNvPr id="150" name="Straight Connector 149">
                <a:extLst>
                  <a:ext uri="{FF2B5EF4-FFF2-40B4-BE49-F238E27FC236}">
                    <a16:creationId xmlns:a16="http://schemas.microsoft.com/office/drawing/2014/main" id="{0F827DBF-A53C-4EB6-BB10-D77B0A9A4BD2}"/>
                  </a:ext>
                </a:extLst>
              </p:cNvPr>
              <p:cNvCxnSpPr/>
              <p:nvPr/>
            </p:nvCxnSpPr>
            <p:spPr bwMode="auto">
              <a:xfrm>
                <a:off x="3732280" y="824724"/>
                <a:ext cx="1070736" cy="0"/>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51" name="Straight Connector 150">
                <a:extLst>
                  <a:ext uri="{FF2B5EF4-FFF2-40B4-BE49-F238E27FC236}">
                    <a16:creationId xmlns:a16="http://schemas.microsoft.com/office/drawing/2014/main" id="{FEAACFC1-3FF2-499C-B123-799BF15A8D42}"/>
                  </a:ext>
                </a:extLst>
              </p:cNvPr>
              <p:cNvCxnSpPr/>
              <p:nvPr/>
            </p:nvCxnSpPr>
            <p:spPr bwMode="auto">
              <a:xfrm>
                <a:off x="4000727" y="577649"/>
                <a:ext cx="0" cy="24707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52" name="Straight Connector 151">
                <a:extLst>
                  <a:ext uri="{FF2B5EF4-FFF2-40B4-BE49-F238E27FC236}">
                    <a16:creationId xmlns:a16="http://schemas.microsoft.com/office/drawing/2014/main" id="{1C8803EC-992E-44F0-BA4A-05E991C83FAE}"/>
                  </a:ext>
                </a:extLst>
              </p:cNvPr>
              <p:cNvCxnSpPr/>
              <p:nvPr/>
            </p:nvCxnSpPr>
            <p:spPr bwMode="auto">
              <a:xfrm>
                <a:off x="4534570" y="577649"/>
                <a:ext cx="0" cy="24707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53" name="Straight Connector 152">
                <a:extLst>
                  <a:ext uri="{FF2B5EF4-FFF2-40B4-BE49-F238E27FC236}">
                    <a16:creationId xmlns:a16="http://schemas.microsoft.com/office/drawing/2014/main" id="{4C3B50F9-E540-4CFC-AC3D-026A25912C37}"/>
                  </a:ext>
                </a:extLst>
              </p:cNvPr>
              <p:cNvCxnSpPr/>
              <p:nvPr/>
            </p:nvCxnSpPr>
            <p:spPr bwMode="auto">
              <a:xfrm>
                <a:off x="3820746" y="701187"/>
                <a:ext cx="0" cy="123538"/>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54" name="Straight Connector 153">
                <a:extLst>
                  <a:ext uri="{FF2B5EF4-FFF2-40B4-BE49-F238E27FC236}">
                    <a16:creationId xmlns:a16="http://schemas.microsoft.com/office/drawing/2014/main" id="{7F431FB4-6B93-44C3-900A-F3169314BB34}"/>
                  </a:ext>
                </a:extLst>
              </p:cNvPr>
              <p:cNvCxnSpPr/>
              <p:nvPr/>
            </p:nvCxnSpPr>
            <p:spPr bwMode="auto">
              <a:xfrm>
                <a:off x="4714550" y="701187"/>
                <a:ext cx="0" cy="123538"/>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55" name="Straight Connector 154">
                <a:extLst>
                  <a:ext uri="{FF2B5EF4-FFF2-40B4-BE49-F238E27FC236}">
                    <a16:creationId xmlns:a16="http://schemas.microsoft.com/office/drawing/2014/main" id="{57CB0E5B-1EC4-4904-BA4E-9ED3E00DC407}"/>
                  </a:ext>
                </a:extLst>
              </p:cNvPr>
              <p:cNvCxnSpPr/>
              <p:nvPr/>
            </p:nvCxnSpPr>
            <p:spPr bwMode="auto">
              <a:xfrm>
                <a:off x="4177657" y="577649"/>
                <a:ext cx="0" cy="24707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56" name="Straight Connector 155">
                <a:extLst>
                  <a:ext uri="{FF2B5EF4-FFF2-40B4-BE49-F238E27FC236}">
                    <a16:creationId xmlns:a16="http://schemas.microsoft.com/office/drawing/2014/main" id="{A2E385A3-AC2E-475C-A048-7C404847BCE0}"/>
                  </a:ext>
                </a:extLst>
              </p:cNvPr>
              <p:cNvCxnSpPr/>
              <p:nvPr/>
            </p:nvCxnSpPr>
            <p:spPr bwMode="auto">
              <a:xfrm>
                <a:off x="4357638" y="577649"/>
                <a:ext cx="0" cy="24707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nvGrpSpPr>
              <p:cNvPr id="157" name="Group 61">
                <a:extLst>
                  <a:ext uri="{FF2B5EF4-FFF2-40B4-BE49-F238E27FC236}">
                    <a16:creationId xmlns:a16="http://schemas.microsoft.com/office/drawing/2014/main" id="{A682C5AB-ABAF-4AF6-9732-B11C46C3CE58}"/>
                  </a:ext>
                </a:extLst>
              </p:cNvPr>
              <p:cNvGrpSpPr>
                <a:grpSpLocks/>
              </p:cNvGrpSpPr>
              <p:nvPr/>
            </p:nvGrpSpPr>
            <p:grpSpPr bwMode="auto">
              <a:xfrm>
                <a:off x="4803964" y="577649"/>
                <a:ext cx="1071466" cy="247067"/>
                <a:chOff x="3287712" y="1646237"/>
                <a:chExt cx="914400" cy="152400"/>
              </a:xfrm>
            </p:grpSpPr>
            <p:grpSp>
              <p:nvGrpSpPr>
                <p:cNvPr id="162" name="Group 30">
                  <a:extLst>
                    <a:ext uri="{FF2B5EF4-FFF2-40B4-BE49-F238E27FC236}">
                      <a16:creationId xmlns:a16="http://schemas.microsoft.com/office/drawing/2014/main" id="{A9379390-D82F-49D8-B5A6-4F90E1506D1D}"/>
                    </a:ext>
                  </a:extLst>
                </p:cNvPr>
                <p:cNvGrpSpPr>
                  <a:grpSpLocks/>
                </p:cNvGrpSpPr>
                <p:nvPr/>
              </p:nvGrpSpPr>
              <p:grpSpPr bwMode="auto">
                <a:xfrm>
                  <a:off x="3287712" y="1646237"/>
                  <a:ext cx="914400" cy="152400"/>
                  <a:chOff x="3287712" y="1646237"/>
                  <a:chExt cx="914400" cy="152400"/>
                </a:xfrm>
              </p:grpSpPr>
              <p:grpSp>
                <p:nvGrpSpPr>
                  <p:cNvPr id="170" name="Group 24">
                    <a:extLst>
                      <a:ext uri="{FF2B5EF4-FFF2-40B4-BE49-F238E27FC236}">
                        <a16:creationId xmlns:a16="http://schemas.microsoft.com/office/drawing/2014/main" id="{F6A8DFC1-447B-4383-85BF-2D5E0A824E19}"/>
                      </a:ext>
                    </a:extLst>
                  </p:cNvPr>
                  <p:cNvGrpSpPr>
                    <a:grpSpLocks/>
                  </p:cNvGrpSpPr>
                  <p:nvPr/>
                </p:nvGrpSpPr>
                <p:grpSpPr bwMode="auto">
                  <a:xfrm>
                    <a:off x="3287712" y="1646237"/>
                    <a:ext cx="228600" cy="152400"/>
                    <a:chOff x="3287712" y="1646237"/>
                    <a:chExt cx="228600" cy="152400"/>
                  </a:xfrm>
                </p:grpSpPr>
                <p:cxnSp>
                  <p:nvCxnSpPr>
                    <p:cNvPr id="175" name="Straight Connector 174">
                      <a:extLst>
                        <a:ext uri="{FF2B5EF4-FFF2-40B4-BE49-F238E27FC236}">
                          <a16:creationId xmlns:a16="http://schemas.microsoft.com/office/drawing/2014/main" id="{B3596262-D03D-425A-AA20-5685A035E543}"/>
                        </a:ext>
                      </a:extLst>
                    </p:cNvPr>
                    <p:cNvCxnSpPr/>
                    <p:nvPr/>
                  </p:nvCxnSpPr>
                  <p:spPr>
                    <a:xfrm flipV="1">
                      <a:off x="3286902" y="1722440"/>
                      <a:ext cx="75496"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a:extLst>
                        <a:ext uri="{FF2B5EF4-FFF2-40B4-BE49-F238E27FC236}">
                          <a16:creationId xmlns:a16="http://schemas.microsoft.com/office/drawing/2014/main" id="{F3C88CF5-5E32-4D98-889B-4369F319AA1D}"/>
                        </a:ext>
                      </a:extLst>
                    </p:cNvPr>
                    <p:cNvCxnSpPr/>
                    <p:nvPr/>
                  </p:nvCxnSpPr>
                  <p:spPr>
                    <a:xfrm flipV="1">
                      <a:off x="3362398" y="1646237"/>
                      <a:ext cx="153599"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cxnSp>
                <p:nvCxnSpPr>
                  <p:cNvPr id="171" name="Straight Connector 170">
                    <a:extLst>
                      <a:ext uri="{FF2B5EF4-FFF2-40B4-BE49-F238E27FC236}">
                        <a16:creationId xmlns:a16="http://schemas.microsoft.com/office/drawing/2014/main" id="{BA792BE6-A07F-45FC-A075-FC6DF85974C8}"/>
                      </a:ext>
                    </a:extLst>
                  </p:cNvPr>
                  <p:cNvCxnSpPr/>
                  <p:nvPr/>
                </p:nvCxnSpPr>
                <p:spPr>
                  <a:xfrm>
                    <a:off x="3515997" y="1646237"/>
                    <a:ext cx="458190" cy="0"/>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nvGrpSpPr>
                  <p:cNvPr id="172" name="Group 85">
                    <a:extLst>
                      <a:ext uri="{FF2B5EF4-FFF2-40B4-BE49-F238E27FC236}">
                        <a16:creationId xmlns:a16="http://schemas.microsoft.com/office/drawing/2014/main" id="{0C715F03-1C1E-47B8-A65D-7C6976FA8BD5}"/>
                      </a:ext>
                    </a:extLst>
                  </p:cNvPr>
                  <p:cNvGrpSpPr>
                    <a:grpSpLocks/>
                  </p:cNvGrpSpPr>
                  <p:nvPr/>
                </p:nvGrpSpPr>
                <p:grpSpPr bwMode="auto">
                  <a:xfrm flipH="1">
                    <a:off x="3973512" y="1646237"/>
                    <a:ext cx="228600" cy="152400"/>
                    <a:chOff x="3287712" y="1646237"/>
                    <a:chExt cx="228600" cy="152400"/>
                  </a:xfrm>
                </p:grpSpPr>
                <p:cxnSp>
                  <p:nvCxnSpPr>
                    <p:cNvPr id="173" name="Straight Connector 172">
                      <a:extLst>
                        <a:ext uri="{FF2B5EF4-FFF2-40B4-BE49-F238E27FC236}">
                          <a16:creationId xmlns:a16="http://schemas.microsoft.com/office/drawing/2014/main" id="{D65A8FFD-BC23-4C9C-9453-B115F1E0ED7C}"/>
                        </a:ext>
                      </a:extLst>
                    </p:cNvPr>
                    <p:cNvCxnSpPr/>
                    <p:nvPr/>
                  </p:nvCxnSpPr>
                  <p:spPr>
                    <a:xfrm flipV="1">
                      <a:off x="3286543" y="1722440"/>
                      <a:ext cx="75498"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a:extLst>
                        <a:ext uri="{FF2B5EF4-FFF2-40B4-BE49-F238E27FC236}">
                          <a16:creationId xmlns:a16="http://schemas.microsoft.com/office/drawing/2014/main" id="{55916BE9-F6A5-4D7A-BC7C-F3FB1CE8025E}"/>
                        </a:ext>
                      </a:extLst>
                    </p:cNvPr>
                    <p:cNvCxnSpPr/>
                    <p:nvPr/>
                  </p:nvCxnSpPr>
                  <p:spPr>
                    <a:xfrm flipV="1">
                      <a:off x="3362041" y="1646237"/>
                      <a:ext cx="153597"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grpSp>
            <p:cxnSp>
              <p:nvCxnSpPr>
                <p:cNvPr id="163" name="Straight Connector 162">
                  <a:extLst>
                    <a:ext uri="{FF2B5EF4-FFF2-40B4-BE49-F238E27FC236}">
                      <a16:creationId xmlns:a16="http://schemas.microsoft.com/office/drawing/2014/main" id="{B33CA776-D413-464C-B02B-BB0C7960835C}"/>
                    </a:ext>
                  </a:extLst>
                </p:cNvPr>
                <p:cNvCxnSpPr/>
                <p:nvPr/>
              </p:nvCxnSpPr>
              <p:spPr>
                <a:xfrm>
                  <a:off x="3286902" y="1798642"/>
                  <a:ext cx="916379" cy="0"/>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a:extLst>
                    <a:ext uri="{FF2B5EF4-FFF2-40B4-BE49-F238E27FC236}">
                      <a16:creationId xmlns:a16="http://schemas.microsoft.com/office/drawing/2014/main" id="{4A0C2043-F32A-41C7-8C62-FA813B41B324}"/>
                    </a:ext>
                  </a:extLst>
                </p:cNvPr>
                <p:cNvCxnSpPr/>
                <p:nvPr/>
              </p:nvCxnSpPr>
              <p:spPr>
                <a:xfrm>
                  <a:off x="3515997" y="1646237"/>
                  <a:ext cx="0" cy="15240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a:extLst>
                    <a:ext uri="{FF2B5EF4-FFF2-40B4-BE49-F238E27FC236}">
                      <a16:creationId xmlns:a16="http://schemas.microsoft.com/office/drawing/2014/main" id="{79798413-9BBF-4E58-8994-4A8A6200A607}"/>
                    </a:ext>
                  </a:extLst>
                </p:cNvPr>
                <p:cNvCxnSpPr/>
                <p:nvPr/>
              </p:nvCxnSpPr>
              <p:spPr>
                <a:xfrm>
                  <a:off x="3974186" y="1646237"/>
                  <a:ext cx="0" cy="15240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a:extLst>
                    <a:ext uri="{FF2B5EF4-FFF2-40B4-BE49-F238E27FC236}">
                      <a16:creationId xmlns:a16="http://schemas.microsoft.com/office/drawing/2014/main" id="{2C3961EC-0BC2-44DF-9A03-92E52F65B458}"/>
                    </a:ext>
                  </a:extLst>
                </p:cNvPr>
                <p:cNvCxnSpPr/>
                <p:nvPr/>
              </p:nvCxnSpPr>
              <p:spPr>
                <a:xfrm>
                  <a:off x="3362398" y="1722440"/>
                  <a:ext cx="0"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a:extLst>
                    <a:ext uri="{FF2B5EF4-FFF2-40B4-BE49-F238E27FC236}">
                      <a16:creationId xmlns:a16="http://schemas.microsoft.com/office/drawing/2014/main" id="{347ED1FA-8ADE-40B6-A426-2A35D1CEE0F2}"/>
                    </a:ext>
                  </a:extLst>
                </p:cNvPr>
                <p:cNvCxnSpPr/>
                <p:nvPr/>
              </p:nvCxnSpPr>
              <p:spPr>
                <a:xfrm>
                  <a:off x="4127783" y="1722440"/>
                  <a:ext cx="0"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a:extLst>
                    <a:ext uri="{FF2B5EF4-FFF2-40B4-BE49-F238E27FC236}">
                      <a16:creationId xmlns:a16="http://schemas.microsoft.com/office/drawing/2014/main" id="{B8C1CA81-1A06-4CB7-9CE5-6F8ABBA500E1}"/>
                    </a:ext>
                  </a:extLst>
                </p:cNvPr>
                <p:cNvCxnSpPr/>
                <p:nvPr/>
              </p:nvCxnSpPr>
              <p:spPr>
                <a:xfrm>
                  <a:off x="3669594" y="1646237"/>
                  <a:ext cx="0" cy="15240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a:extLst>
                    <a:ext uri="{FF2B5EF4-FFF2-40B4-BE49-F238E27FC236}">
                      <a16:creationId xmlns:a16="http://schemas.microsoft.com/office/drawing/2014/main" id="{D5DB4F87-B01C-4894-B75B-5D2D65571DB3}"/>
                    </a:ext>
                  </a:extLst>
                </p:cNvPr>
                <p:cNvCxnSpPr/>
                <p:nvPr/>
              </p:nvCxnSpPr>
              <p:spPr>
                <a:xfrm>
                  <a:off x="3820588" y="1646237"/>
                  <a:ext cx="0" cy="15240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sp>
            <p:nvSpPr>
              <p:cNvPr id="158" name="Trapezoid 157">
                <a:extLst>
                  <a:ext uri="{FF2B5EF4-FFF2-40B4-BE49-F238E27FC236}">
                    <a16:creationId xmlns:a16="http://schemas.microsoft.com/office/drawing/2014/main" id="{E4225DC9-FA55-4293-B0F3-B6A1222A68D9}"/>
                  </a:ext>
                </a:extLst>
              </p:cNvPr>
              <p:cNvSpPr/>
              <p:nvPr/>
            </p:nvSpPr>
            <p:spPr bwMode="auto">
              <a:xfrm>
                <a:off x="2646293" y="824726"/>
                <a:ext cx="54909" cy="247077"/>
              </a:xfrm>
              <a:prstGeom prst="trapezoid">
                <a:avLst/>
              </a:prstGeom>
              <a:noFill/>
              <a:ln w="3175">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013" dirty="0"/>
              </a:p>
            </p:txBody>
          </p:sp>
          <p:sp>
            <p:nvSpPr>
              <p:cNvPr id="159" name="Trapezoid 158">
                <a:extLst>
                  <a:ext uri="{FF2B5EF4-FFF2-40B4-BE49-F238E27FC236}">
                    <a16:creationId xmlns:a16="http://schemas.microsoft.com/office/drawing/2014/main" id="{E0DF88CC-5107-4847-A1B9-9CC05634F1FA}"/>
                  </a:ext>
                </a:extLst>
              </p:cNvPr>
              <p:cNvSpPr/>
              <p:nvPr/>
            </p:nvSpPr>
            <p:spPr bwMode="auto">
              <a:xfrm>
                <a:off x="3704826" y="824726"/>
                <a:ext cx="51858" cy="247077"/>
              </a:xfrm>
              <a:prstGeom prst="trapezoid">
                <a:avLst/>
              </a:prstGeom>
              <a:noFill/>
              <a:ln w="3175">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013" dirty="0"/>
              </a:p>
            </p:txBody>
          </p:sp>
          <p:sp>
            <p:nvSpPr>
              <p:cNvPr id="160" name="Trapezoid 159">
                <a:extLst>
                  <a:ext uri="{FF2B5EF4-FFF2-40B4-BE49-F238E27FC236}">
                    <a16:creationId xmlns:a16="http://schemas.microsoft.com/office/drawing/2014/main" id="{D994E431-B703-4F70-B8D3-4845C4AD5FDC}"/>
                  </a:ext>
                </a:extLst>
              </p:cNvPr>
              <p:cNvSpPr/>
              <p:nvPr/>
            </p:nvSpPr>
            <p:spPr bwMode="auto">
              <a:xfrm>
                <a:off x="4775559" y="824726"/>
                <a:ext cx="54909" cy="247077"/>
              </a:xfrm>
              <a:prstGeom prst="trapezoid">
                <a:avLst/>
              </a:prstGeom>
              <a:noFill/>
              <a:ln w="3175">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013" dirty="0"/>
              </a:p>
            </p:txBody>
          </p:sp>
          <p:sp>
            <p:nvSpPr>
              <p:cNvPr id="161" name="Trapezoid 160">
                <a:extLst>
                  <a:ext uri="{FF2B5EF4-FFF2-40B4-BE49-F238E27FC236}">
                    <a16:creationId xmlns:a16="http://schemas.microsoft.com/office/drawing/2014/main" id="{B1966751-188E-4EDE-A7BD-F4C903FABB5A}"/>
                  </a:ext>
                </a:extLst>
              </p:cNvPr>
              <p:cNvSpPr/>
              <p:nvPr/>
            </p:nvSpPr>
            <p:spPr bwMode="auto">
              <a:xfrm>
                <a:off x="5837142" y="824726"/>
                <a:ext cx="54909" cy="247077"/>
              </a:xfrm>
              <a:prstGeom prst="trapezoid">
                <a:avLst/>
              </a:prstGeom>
              <a:noFill/>
              <a:ln w="3175">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013" dirty="0"/>
              </a:p>
            </p:txBody>
          </p:sp>
        </p:grpSp>
      </p:grpSp>
      <p:grpSp>
        <p:nvGrpSpPr>
          <p:cNvPr id="226" name="Group 225">
            <a:extLst>
              <a:ext uri="{FF2B5EF4-FFF2-40B4-BE49-F238E27FC236}">
                <a16:creationId xmlns:a16="http://schemas.microsoft.com/office/drawing/2014/main" id="{55A1DE75-8C21-40D9-AF4B-B03EFC52432F}"/>
              </a:ext>
            </a:extLst>
          </p:cNvPr>
          <p:cNvGrpSpPr/>
          <p:nvPr/>
        </p:nvGrpSpPr>
        <p:grpSpPr>
          <a:xfrm flipH="1">
            <a:off x="273195" y="1188407"/>
            <a:ext cx="1483099" cy="5569002"/>
            <a:chOff x="17780" y="482656"/>
            <a:chExt cx="1466725" cy="6035040"/>
          </a:xfrm>
        </p:grpSpPr>
        <p:grpSp>
          <p:nvGrpSpPr>
            <p:cNvPr id="227" name="Group 226">
              <a:extLst>
                <a:ext uri="{FF2B5EF4-FFF2-40B4-BE49-F238E27FC236}">
                  <a16:creationId xmlns:a16="http://schemas.microsoft.com/office/drawing/2014/main" id="{03C92B3C-FA20-4238-9508-2DC4BA303D06}"/>
                </a:ext>
              </a:extLst>
            </p:cNvPr>
            <p:cNvGrpSpPr/>
            <p:nvPr/>
          </p:nvGrpSpPr>
          <p:grpSpPr>
            <a:xfrm>
              <a:off x="17780" y="482656"/>
              <a:ext cx="731520" cy="6035040"/>
              <a:chOff x="17780" y="647700"/>
              <a:chExt cx="731520" cy="6035040"/>
            </a:xfrm>
          </p:grpSpPr>
          <p:sp>
            <p:nvSpPr>
              <p:cNvPr id="243" name="Rectangle 242">
                <a:extLst>
                  <a:ext uri="{FF2B5EF4-FFF2-40B4-BE49-F238E27FC236}">
                    <a16:creationId xmlns:a16="http://schemas.microsoft.com/office/drawing/2014/main" id="{1E6660CC-447E-45AC-8EC4-8DE3B779922A}"/>
                  </a:ext>
                </a:extLst>
              </p:cNvPr>
              <p:cNvSpPr/>
              <p:nvPr/>
            </p:nvSpPr>
            <p:spPr>
              <a:xfrm>
                <a:off x="47625"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44" name="Rectangle 243">
                <a:extLst>
                  <a:ext uri="{FF2B5EF4-FFF2-40B4-BE49-F238E27FC236}">
                    <a16:creationId xmlns:a16="http://schemas.microsoft.com/office/drawing/2014/main" id="{3A4CEE04-C27E-42CA-8477-AACC1746DEC1}"/>
                  </a:ext>
                </a:extLst>
              </p:cNvPr>
              <p:cNvSpPr/>
              <p:nvPr/>
            </p:nvSpPr>
            <p:spPr>
              <a:xfrm>
                <a:off x="199110"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45" name="Rectangle 244">
                <a:extLst>
                  <a:ext uri="{FF2B5EF4-FFF2-40B4-BE49-F238E27FC236}">
                    <a16:creationId xmlns:a16="http://schemas.microsoft.com/office/drawing/2014/main" id="{A891E494-21DA-43AE-9F19-6387825022AE}"/>
                  </a:ext>
                </a:extLst>
              </p:cNvPr>
              <p:cNvSpPr/>
              <p:nvPr/>
            </p:nvSpPr>
            <p:spPr>
              <a:xfrm>
                <a:off x="350595"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46" name="Rectangle 245">
                <a:extLst>
                  <a:ext uri="{FF2B5EF4-FFF2-40B4-BE49-F238E27FC236}">
                    <a16:creationId xmlns:a16="http://schemas.microsoft.com/office/drawing/2014/main" id="{3593BE36-828F-41EA-B25F-CC842C24CD7F}"/>
                  </a:ext>
                </a:extLst>
              </p:cNvPr>
              <p:cNvSpPr/>
              <p:nvPr/>
            </p:nvSpPr>
            <p:spPr>
              <a:xfrm>
                <a:off x="502080"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47" name="Rectangle 246">
                <a:extLst>
                  <a:ext uri="{FF2B5EF4-FFF2-40B4-BE49-F238E27FC236}">
                    <a16:creationId xmlns:a16="http://schemas.microsoft.com/office/drawing/2014/main" id="{7B869454-CCCC-4862-A090-1602A4FF7E03}"/>
                  </a:ext>
                </a:extLst>
              </p:cNvPr>
              <p:cNvSpPr/>
              <p:nvPr/>
            </p:nvSpPr>
            <p:spPr>
              <a:xfrm>
                <a:off x="17780" y="9398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48" name="Rectangle 247">
                <a:extLst>
                  <a:ext uri="{FF2B5EF4-FFF2-40B4-BE49-F238E27FC236}">
                    <a16:creationId xmlns:a16="http://schemas.microsoft.com/office/drawing/2014/main" id="{B826B044-D051-4C98-9543-29F22835F592}"/>
                  </a:ext>
                </a:extLst>
              </p:cNvPr>
              <p:cNvSpPr/>
              <p:nvPr/>
            </p:nvSpPr>
            <p:spPr>
              <a:xfrm>
                <a:off x="17780" y="26289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49" name="Rectangle 248">
                <a:extLst>
                  <a:ext uri="{FF2B5EF4-FFF2-40B4-BE49-F238E27FC236}">
                    <a16:creationId xmlns:a16="http://schemas.microsoft.com/office/drawing/2014/main" id="{71F255BC-4A0E-4701-97EB-293BD850C4D7}"/>
                  </a:ext>
                </a:extLst>
              </p:cNvPr>
              <p:cNvSpPr/>
              <p:nvPr/>
            </p:nvSpPr>
            <p:spPr>
              <a:xfrm>
                <a:off x="17780" y="43180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50" name="Rectangle 249">
                <a:extLst>
                  <a:ext uri="{FF2B5EF4-FFF2-40B4-BE49-F238E27FC236}">
                    <a16:creationId xmlns:a16="http://schemas.microsoft.com/office/drawing/2014/main" id="{4A5D1D89-C581-46AF-AA84-850A2F376063}"/>
                  </a:ext>
                </a:extLst>
              </p:cNvPr>
              <p:cNvSpPr/>
              <p:nvPr/>
            </p:nvSpPr>
            <p:spPr>
              <a:xfrm>
                <a:off x="17780" y="60071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51" name="Rectangle 250">
                <a:extLst>
                  <a:ext uri="{FF2B5EF4-FFF2-40B4-BE49-F238E27FC236}">
                    <a16:creationId xmlns:a16="http://schemas.microsoft.com/office/drawing/2014/main" id="{37792CDD-BE01-4633-85CF-9B4BF90151F4}"/>
                  </a:ext>
                </a:extLst>
              </p:cNvPr>
              <p:cNvSpPr/>
              <p:nvPr/>
            </p:nvSpPr>
            <p:spPr>
              <a:xfrm>
                <a:off x="653564"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grpSp>
        <p:grpSp>
          <p:nvGrpSpPr>
            <p:cNvPr id="228" name="Group 227">
              <a:extLst>
                <a:ext uri="{FF2B5EF4-FFF2-40B4-BE49-F238E27FC236}">
                  <a16:creationId xmlns:a16="http://schemas.microsoft.com/office/drawing/2014/main" id="{B20B454D-0F52-4FAD-9E3D-1AF54F83460E}"/>
                </a:ext>
              </a:extLst>
            </p:cNvPr>
            <p:cNvGrpSpPr/>
            <p:nvPr/>
          </p:nvGrpSpPr>
          <p:grpSpPr>
            <a:xfrm>
              <a:off x="752985" y="482656"/>
              <a:ext cx="731520" cy="6035040"/>
              <a:chOff x="17780" y="647700"/>
              <a:chExt cx="731520" cy="6035040"/>
            </a:xfrm>
          </p:grpSpPr>
          <p:sp>
            <p:nvSpPr>
              <p:cNvPr id="234" name="Rectangle 233">
                <a:extLst>
                  <a:ext uri="{FF2B5EF4-FFF2-40B4-BE49-F238E27FC236}">
                    <a16:creationId xmlns:a16="http://schemas.microsoft.com/office/drawing/2014/main" id="{BC544DBB-CF17-4203-B1C3-F656433D64B5}"/>
                  </a:ext>
                </a:extLst>
              </p:cNvPr>
              <p:cNvSpPr/>
              <p:nvPr/>
            </p:nvSpPr>
            <p:spPr>
              <a:xfrm>
                <a:off x="47625"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35" name="Rectangle 234">
                <a:extLst>
                  <a:ext uri="{FF2B5EF4-FFF2-40B4-BE49-F238E27FC236}">
                    <a16:creationId xmlns:a16="http://schemas.microsoft.com/office/drawing/2014/main" id="{195C6E1D-4A54-44A8-BF97-26393B440300}"/>
                  </a:ext>
                </a:extLst>
              </p:cNvPr>
              <p:cNvSpPr/>
              <p:nvPr/>
            </p:nvSpPr>
            <p:spPr>
              <a:xfrm>
                <a:off x="199110"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36" name="Rectangle 235">
                <a:extLst>
                  <a:ext uri="{FF2B5EF4-FFF2-40B4-BE49-F238E27FC236}">
                    <a16:creationId xmlns:a16="http://schemas.microsoft.com/office/drawing/2014/main" id="{2E837E60-0CED-4D8E-8FB9-689AEE6E94DF}"/>
                  </a:ext>
                </a:extLst>
              </p:cNvPr>
              <p:cNvSpPr/>
              <p:nvPr/>
            </p:nvSpPr>
            <p:spPr>
              <a:xfrm>
                <a:off x="350595"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37" name="Rectangle 236">
                <a:extLst>
                  <a:ext uri="{FF2B5EF4-FFF2-40B4-BE49-F238E27FC236}">
                    <a16:creationId xmlns:a16="http://schemas.microsoft.com/office/drawing/2014/main" id="{F0DD1E28-EC8E-414B-88F3-BCA374BF082C}"/>
                  </a:ext>
                </a:extLst>
              </p:cNvPr>
              <p:cNvSpPr/>
              <p:nvPr/>
            </p:nvSpPr>
            <p:spPr>
              <a:xfrm>
                <a:off x="502080"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38" name="Rectangle 237">
                <a:extLst>
                  <a:ext uri="{FF2B5EF4-FFF2-40B4-BE49-F238E27FC236}">
                    <a16:creationId xmlns:a16="http://schemas.microsoft.com/office/drawing/2014/main" id="{A7EA5C09-337A-4AE3-BCCE-DC4F74484A24}"/>
                  </a:ext>
                </a:extLst>
              </p:cNvPr>
              <p:cNvSpPr/>
              <p:nvPr/>
            </p:nvSpPr>
            <p:spPr>
              <a:xfrm>
                <a:off x="17780" y="9398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39" name="Rectangle 238">
                <a:extLst>
                  <a:ext uri="{FF2B5EF4-FFF2-40B4-BE49-F238E27FC236}">
                    <a16:creationId xmlns:a16="http://schemas.microsoft.com/office/drawing/2014/main" id="{F980FD3B-367F-42F3-AFA5-588FD14A1CC9}"/>
                  </a:ext>
                </a:extLst>
              </p:cNvPr>
              <p:cNvSpPr/>
              <p:nvPr/>
            </p:nvSpPr>
            <p:spPr>
              <a:xfrm>
                <a:off x="17780" y="26289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40" name="Rectangle 239">
                <a:extLst>
                  <a:ext uri="{FF2B5EF4-FFF2-40B4-BE49-F238E27FC236}">
                    <a16:creationId xmlns:a16="http://schemas.microsoft.com/office/drawing/2014/main" id="{62C0E4A3-D938-4D05-AEDD-3024DC00AF40}"/>
                  </a:ext>
                </a:extLst>
              </p:cNvPr>
              <p:cNvSpPr/>
              <p:nvPr/>
            </p:nvSpPr>
            <p:spPr>
              <a:xfrm>
                <a:off x="17780" y="43180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41" name="Rectangle 240">
                <a:extLst>
                  <a:ext uri="{FF2B5EF4-FFF2-40B4-BE49-F238E27FC236}">
                    <a16:creationId xmlns:a16="http://schemas.microsoft.com/office/drawing/2014/main" id="{227B6163-B186-4D9F-89DD-B14BE6297DDE}"/>
                  </a:ext>
                </a:extLst>
              </p:cNvPr>
              <p:cNvSpPr/>
              <p:nvPr/>
            </p:nvSpPr>
            <p:spPr>
              <a:xfrm>
                <a:off x="17780" y="60071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42" name="Rectangle 241">
                <a:extLst>
                  <a:ext uri="{FF2B5EF4-FFF2-40B4-BE49-F238E27FC236}">
                    <a16:creationId xmlns:a16="http://schemas.microsoft.com/office/drawing/2014/main" id="{BCCF6380-E6EF-4F90-81DD-B299DA29B0FD}"/>
                  </a:ext>
                </a:extLst>
              </p:cNvPr>
              <p:cNvSpPr/>
              <p:nvPr/>
            </p:nvSpPr>
            <p:spPr>
              <a:xfrm>
                <a:off x="653564"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grpSp>
        <p:grpSp>
          <p:nvGrpSpPr>
            <p:cNvPr id="229" name="Group 228">
              <a:extLst>
                <a:ext uri="{FF2B5EF4-FFF2-40B4-BE49-F238E27FC236}">
                  <a16:creationId xmlns:a16="http://schemas.microsoft.com/office/drawing/2014/main" id="{F0D5E37A-AE67-4E27-A5EA-97E14D23C82A}"/>
                </a:ext>
              </a:extLst>
            </p:cNvPr>
            <p:cNvGrpSpPr/>
            <p:nvPr/>
          </p:nvGrpSpPr>
          <p:grpSpPr>
            <a:xfrm>
              <a:off x="963080" y="3952660"/>
              <a:ext cx="274320" cy="411374"/>
              <a:chOff x="2062538" y="4840871"/>
              <a:chExt cx="274320" cy="411374"/>
            </a:xfrm>
          </p:grpSpPr>
          <p:sp>
            <p:nvSpPr>
              <p:cNvPr id="230" name="Rectangle: Rounded Corners 229">
                <a:extLst>
                  <a:ext uri="{FF2B5EF4-FFF2-40B4-BE49-F238E27FC236}">
                    <a16:creationId xmlns:a16="http://schemas.microsoft.com/office/drawing/2014/main" id="{DA53893A-4EFA-4F6C-94BE-7D97ABCDD9CA}"/>
                  </a:ext>
                </a:extLst>
              </p:cNvPr>
              <p:cNvSpPr>
                <a:spLocks noChangeAspect="1"/>
              </p:cNvSpPr>
              <p:nvPr/>
            </p:nvSpPr>
            <p:spPr>
              <a:xfrm rot="5400000">
                <a:off x="1994011" y="4909398"/>
                <a:ext cx="411374" cy="274320"/>
              </a:xfrm>
              <a:prstGeom prst="round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grpSp>
            <p:nvGrpSpPr>
              <p:cNvPr id="231" name="Group 230">
                <a:extLst>
                  <a:ext uri="{FF2B5EF4-FFF2-40B4-BE49-F238E27FC236}">
                    <a16:creationId xmlns:a16="http://schemas.microsoft.com/office/drawing/2014/main" id="{B289BBC5-D68F-4637-BB0D-BA5E6E9CF979}"/>
                  </a:ext>
                </a:extLst>
              </p:cNvPr>
              <p:cNvGrpSpPr/>
              <p:nvPr/>
            </p:nvGrpSpPr>
            <p:grpSpPr>
              <a:xfrm>
                <a:off x="2154768" y="4968453"/>
                <a:ext cx="91440" cy="137160"/>
                <a:chOff x="2152863" y="4955118"/>
                <a:chExt cx="91440" cy="137160"/>
              </a:xfrm>
            </p:grpSpPr>
            <p:sp>
              <p:nvSpPr>
                <p:cNvPr id="232" name="Oval 231">
                  <a:extLst>
                    <a:ext uri="{FF2B5EF4-FFF2-40B4-BE49-F238E27FC236}">
                      <a16:creationId xmlns:a16="http://schemas.microsoft.com/office/drawing/2014/main" id="{5518FBFF-88D7-4AFC-8A77-7CA928AA9538}"/>
                    </a:ext>
                  </a:extLst>
                </p:cNvPr>
                <p:cNvSpPr>
                  <a:spLocks noChangeAspect="1"/>
                </p:cNvSpPr>
                <p:nvPr/>
              </p:nvSpPr>
              <p:spPr>
                <a:xfrm>
                  <a:off x="2152863" y="4955118"/>
                  <a:ext cx="91440" cy="91440"/>
                </a:xfrm>
                <a:prstGeom prst="ellips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33" name="Isosceles Triangle 232">
                  <a:extLst>
                    <a:ext uri="{FF2B5EF4-FFF2-40B4-BE49-F238E27FC236}">
                      <a16:creationId xmlns:a16="http://schemas.microsoft.com/office/drawing/2014/main" id="{A7857628-D2A1-4C07-A7FF-F5C3124EA208}"/>
                    </a:ext>
                  </a:extLst>
                </p:cNvPr>
                <p:cNvSpPr>
                  <a:spLocks noChangeAspect="1"/>
                </p:cNvSpPr>
                <p:nvPr/>
              </p:nvSpPr>
              <p:spPr>
                <a:xfrm>
                  <a:off x="2164006" y="4995549"/>
                  <a:ext cx="64766" cy="96729"/>
                </a:xfrm>
                <a:prstGeom prst="triangl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grpSp>
        </p:grpSp>
      </p:grpSp>
      <p:cxnSp>
        <p:nvCxnSpPr>
          <p:cNvPr id="252" name="Straight Connector 251">
            <a:extLst>
              <a:ext uri="{FF2B5EF4-FFF2-40B4-BE49-F238E27FC236}">
                <a16:creationId xmlns:a16="http://schemas.microsoft.com/office/drawing/2014/main" id="{8D5B2D6C-427A-4883-9152-42667350BC46}"/>
              </a:ext>
            </a:extLst>
          </p:cNvPr>
          <p:cNvCxnSpPr>
            <a:cxnSpLocks/>
          </p:cNvCxnSpPr>
          <p:nvPr/>
        </p:nvCxnSpPr>
        <p:spPr>
          <a:xfrm>
            <a:off x="115432" y="1032183"/>
            <a:ext cx="8940080" cy="0"/>
          </a:xfrm>
          <a:prstGeom prst="line">
            <a:avLst/>
          </a:prstGeom>
          <a:ln>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53" name="TextBox 252">
            <a:extLst>
              <a:ext uri="{FF2B5EF4-FFF2-40B4-BE49-F238E27FC236}">
                <a16:creationId xmlns:a16="http://schemas.microsoft.com/office/drawing/2014/main" id="{18628555-8542-414E-9B79-18EEBF9AAEC4}"/>
              </a:ext>
            </a:extLst>
          </p:cNvPr>
          <p:cNvSpPr txBox="1"/>
          <p:nvPr/>
        </p:nvSpPr>
        <p:spPr>
          <a:xfrm>
            <a:off x="323768" y="231528"/>
            <a:ext cx="3854941" cy="461665"/>
          </a:xfrm>
          <a:prstGeom prst="rect">
            <a:avLst/>
          </a:prstGeom>
          <a:noFill/>
        </p:spPr>
        <p:txBody>
          <a:bodyPr wrap="square" rtlCol="0">
            <a:spAutoFit/>
          </a:bodyPr>
          <a:lstStyle/>
          <a:p>
            <a:r>
              <a:rPr lang="en-US" sz="2400" b="1" dirty="0"/>
              <a:t>Steps to Take </a:t>
            </a:r>
            <a:r>
              <a:rPr lang="en-US" b="1" dirty="0"/>
              <a:t>(3 of 6)</a:t>
            </a:r>
            <a:endParaRPr lang="en-US" sz="2400" b="1" dirty="0"/>
          </a:p>
        </p:txBody>
      </p:sp>
      <p:sp>
        <p:nvSpPr>
          <p:cNvPr id="87" name="Rectangle 86">
            <a:extLst>
              <a:ext uri="{FF2B5EF4-FFF2-40B4-BE49-F238E27FC236}">
                <a16:creationId xmlns:a16="http://schemas.microsoft.com/office/drawing/2014/main" id="{3F86FC00-0E96-4E77-9633-FB6BD3BB230E}"/>
              </a:ext>
            </a:extLst>
          </p:cNvPr>
          <p:cNvSpPr/>
          <p:nvPr/>
        </p:nvSpPr>
        <p:spPr>
          <a:xfrm>
            <a:off x="1806868" y="1132978"/>
            <a:ext cx="7337132" cy="4678204"/>
          </a:xfrm>
          <a:prstGeom prst="rect">
            <a:avLst/>
          </a:prstGeom>
          <a:noFill/>
        </p:spPr>
        <p:txBody>
          <a:bodyPr wrap="square">
            <a:spAutoFit/>
          </a:bodyPr>
          <a:lstStyle/>
          <a:p>
            <a:pPr>
              <a:spcAft>
                <a:spcPts val="1200"/>
              </a:spcAft>
            </a:pPr>
            <a:r>
              <a:rPr lang="en-US" sz="1400" u="sng" dirty="0"/>
              <a:t>Step 8</a:t>
            </a:r>
            <a:r>
              <a:rPr lang="en-US" sz="1400" dirty="0"/>
              <a:t> 	After the video, the applicant will complete and submit the online application 			following all the instructions found in this document</a:t>
            </a:r>
          </a:p>
          <a:p>
            <a:pPr>
              <a:spcAft>
                <a:spcPts val="1200"/>
              </a:spcAft>
            </a:pPr>
            <a:r>
              <a:rPr lang="en-US" sz="1400" u="sng" dirty="0"/>
              <a:t>Step 9</a:t>
            </a:r>
            <a:r>
              <a:rPr lang="en-US" sz="1400" dirty="0"/>
              <a:t> 	The application is automatically sent to Chaplaincy Services for processing which 			normally will take approximately four weeks	</a:t>
            </a:r>
          </a:p>
          <a:p>
            <a:pPr>
              <a:spcAft>
                <a:spcPts val="1200"/>
              </a:spcAft>
            </a:pPr>
            <a:r>
              <a:rPr lang="en-US" sz="1400" u="sng" dirty="0"/>
              <a:t>Step 10</a:t>
            </a:r>
            <a:r>
              <a:rPr lang="en-US" sz="1400" dirty="0"/>
              <a:t>	The applicant (you) then should advise Chaplain Reaves, Alan Bonderud, and Steven 		Howell that you have completed the online process</a:t>
            </a:r>
          </a:p>
          <a:p>
            <a:pPr>
              <a:spcAft>
                <a:spcPts val="1200"/>
              </a:spcAft>
            </a:pPr>
            <a:r>
              <a:rPr lang="en-US" sz="1400" u="sng" dirty="0"/>
              <a:t>Step 11</a:t>
            </a:r>
            <a:r>
              <a:rPr lang="en-US" sz="1400" dirty="0"/>
              <a:t>	If the volunteer application is approved, the State will notify applicant of upcoming 		training to take place at Walker State F&amp;CB Prison</a:t>
            </a:r>
          </a:p>
          <a:p>
            <a:pPr>
              <a:spcAft>
                <a:spcPts val="1200"/>
              </a:spcAft>
            </a:pPr>
            <a:r>
              <a:rPr lang="en-US" sz="1400" u="sng" dirty="0"/>
              <a:t>Step 12</a:t>
            </a:r>
            <a:r>
              <a:rPr lang="en-US" sz="1400" dirty="0"/>
              <a:t> 	The applicant (you) then advises Chaplain Reaves, Alan Bonderud, and Steven </a:t>
            </a:r>
            <a:br>
              <a:rPr lang="en-US" sz="1400" dirty="0"/>
            </a:br>
            <a:r>
              <a:rPr lang="en-US" sz="1400" dirty="0"/>
              <a:t>		Howell of his intent to attend training on the selected date</a:t>
            </a:r>
          </a:p>
          <a:p>
            <a:r>
              <a:rPr lang="en-US" sz="1400" u="sng" dirty="0"/>
              <a:t>Step 13</a:t>
            </a:r>
            <a:r>
              <a:rPr lang="en-US" sz="1400" dirty="0"/>
              <a:t>	We will send applicant several forms to complete and return to us.  Alternatively, 			these may be completed at the mentor training occurring at a local church. </a:t>
            </a:r>
          </a:p>
          <a:p>
            <a:r>
              <a:rPr lang="en-US" sz="1400" dirty="0"/>
              <a:t>			1) Request for roster information, </a:t>
            </a:r>
          </a:p>
          <a:p>
            <a:r>
              <a:rPr lang="en-US" sz="1400" dirty="0"/>
              <a:t>			2) Mentor matching questionnaire, and </a:t>
            </a:r>
          </a:p>
          <a:p>
            <a:pPr>
              <a:spcAft>
                <a:spcPts val="1200"/>
              </a:spcAft>
            </a:pPr>
            <a:r>
              <a:rPr lang="en-US" sz="1400" dirty="0"/>
              <a:t>			3) Limitation of liability waiver</a:t>
            </a:r>
          </a:p>
          <a:p>
            <a:r>
              <a:rPr lang="en-US" sz="1400" u="sng" dirty="0"/>
              <a:t>Step 14</a:t>
            </a:r>
            <a:r>
              <a:rPr lang="en-US" sz="1400" dirty="0"/>
              <a:t>  	We will send applicant driving directions and additional relevant information</a:t>
            </a:r>
            <a:br>
              <a:rPr lang="en-US" sz="1400" dirty="0"/>
            </a:br>
            <a:endParaRPr lang="en-US" sz="1400" dirty="0"/>
          </a:p>
        </p:txBody>
      </p:sp>
      <p:sp>
        <p:nvSpPr>
          <p:cNvPr id="5" name="Slide Number Placeholder 4">
            <a:extLst>
              <a:ext uri="{FF2B5EF4-FFF2-40B4-BE49-F238E27FC236}">
                <a16:creationId xmlns:a16="http://schemas.microsoft.com/office/drawing/2014/main" id="{EB93FA6D-FFA0-4FBB-BF00-7BE71CBE2C7F}"/>
              </a:ext>
            </a:extLst>
          </p:cNvPr>
          <p:cNvSpPr>
            <a:spLocks noGrp="1"/>
          </p:cNvSpPr>
          <p:nvPr>
            <p:ph type="sldNum" sz="quarter" idx="12"/>
          </p:nvPr>
        </p:nvSpPr>
        <p:spPr/>
        <p:txBody>
          <a:bodyPr/>
          <a:lstStyle/>
          <a:p>
            <a:fld id="{3A49692A-2BAD-4CCF-B2FD-1F7984FBC75E}" type="slidenum">
              <a:rPr lang="en-US" smtClean="0"/>
              <a:t>10</a:t>
            </a:fld>
            <a:endParaRPr lang="en-US" dirty="0"/>
          </a:p>
        </p:txBody>
      </p:sp>
      <p:pic>
        <p:nvPicPr>
          <p:cNvPr id="90" name="Picture 2" descr="New Logo 01-2016 DARK GRAY">
            <a:extLst>
              <a:ext uri="{FF2B5EF4-FFF2-40B4-BE49-F238E27FC236}">
                <a16:creationId xmlns:a16="http://schemas.microsoft.com/office/drawing/2014/main" id="{79F36404-4800-4DA6-A876-5FBD555E5F2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46065" y="6004791"/>
            <a:ext cx="1979752" cy="672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207546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5" name="Group 144">
            <a:extLst>
              <a:ext uri="{FF2B5EF4-FFF2-40B4-BE49-F238E27FC236}">
                <a16:creationId xmlns:a16="http://schemas.microsoft.com/office/drawing/2014/main" id="{1736B3A6-4870-49C9-8CFC-9D0287B0F3F5}"/>
              </a:ext>
            </a:extLst>
          </p:cNvPr>
          <p:cNvGrpSpPr/>
          <p:nvPr/>
        </p:nvGrpSpPr>
        <p:grpSpPr>
          <a:xfrm>
            <a:off x="6451631" y="204705"/>
            <a:ext cx="2361202" cy="683735"/>
            <a:chOff x="2758054" y="451203"/>
            <a:chExt cx="3648479" cy="1022714"/>
          </a:xfrm>
        </p:grpSpPr>
        <p:sp>
          <p:nvSpPr>
            <p:cNvPr id="146" name="TextBox 145">
              <a:extLst>
                <a:ext uri="{FF2B5EF4-FFF2-40B4-BE49-F238E27FC236}">
                  <a16:creationId xmlns:a16="http://schemas.microsoft.com/office/drawing/2014/main" id="{575A0204-7BE9-4245-A4D6-2F5379ED903F}"/>
                </a:ext>
              </a:extLst>
            </p:cNvPr>
            <p:cNvSpPr txBox="1"/>
            <p:nvPr/>
          </p:nvSpPr>
          <p:spPr bwMode="auto">
            <a:xfrm>
              <a:off x="2758054" y="882158"/>
              <a:ext cx="3648479" cy="591759"/>
            </a:xfrm>
            <a:prstGeom prst="rect">
              <a:avLst/>
            </a:prstGeom>
            <a:noFill/>
            <a:ln>
              <a:noFill/>
            </a:ln>
          </p:spPr>
          <p:txBody>
            <a:bodyPr wrap="square" lIns="50625" tIns="25313" rIns="50625" bIns="25313"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lgn="ctr" hangingPunct="0">
                <a:buNone/>
                <a:defRPr/>
              </a:pPr>
              <a:r>
                <a:rPr lang="en-US" sz="900" dirty="0">
                  <a:latin typeface="Calibri" pitchFamily="34"/>
                  <a:ea typeface="Lucida Sans Unicode" pitchFamily="2"/>
                  <a:cs typeface="Mangal" pitchFamily="2"/>
                </a:rPr>
                <a:t>Community Mentoring Ministry at</a:t>
              </a:r>
            </a:p>
            <a:p>
              <a:pPr algn="ctr" hangingPunct="0">
                <a:buNone/>
                <a:defRPr/>
              </a:pPr>
              <a:r>
                <a:rPr lang="en-US" sz="900" dirty="0">
                  <a:latin typeface="Calibri" pitchFamily="34"/>
                  <a:ea typeface="Lucida Sans Unicode" pitchFamily="2"/>
                  <a:cs typeface="Mangal" pitchFamily="2"/>
                </a:rPr>
                <a:t>Walker State Faith and Character Prison</a:t>
              </a:r>
            </a:p>
          </p:txBody>
        </p:sp>
        <p:grpSp>
          <p:nvGrpSpPr>
            <p:cNvPr id="147" name="Group 146">
              <a:extLst>
                <a:ext uri="{FF2B5EF4-FFF2-40B4-BE49-F238E27FC236}">
                  <a16:creationId xmlns:a16="http://schemas.microsoft.com/office/drawing/2014/main" id="{DCFBAAD6-2CC6-40B9-80A9-3D717D66AE26}"/>
                </a:ext>
              </a:extLst>
            </p:cNvPr>
            <p:cNvGrpSpPr/>
            <p:nvPr/>
          </p:nvGrpSpPr>
          <p:grpSpPr>
            <a:xfrm>
              <a:off x="2994364" y="451203"/>
              <a:ext cx="3245758" cy="494161"/>
              <a:chOff x="2646293" y="577642"/>
              <a:chExt cx="3245758" cy="494161"/>
            </a:xfrm>
          </p:grpSpPr>
          <p:grpSp>
            <p:nvGrpSpPr>
              <p:cNvPr id="148" name="Group 44">
                <a:extLst>
                  <a:ext uri="{FF2B5EF4-FFF2-40B4-BE49-F238E27FC236}">
                    <a16:creationId xmlns:a16="http://schemas.microsoft.com/office/drawing/2014/main" id="{18145F14-FDB1-467B-8AD8-93C5D5D81EE0}"/>
                  </a:ext>
                </a:extLst>
              </p:cNvPr>
              <p:cNvGrpSpPr>
                <a:grpSpLocks/>
              </p:cNvGrpSpPr>
              <p:nvPr/>
            </p:nvGrpSpPr>
            <p:grpSpPr bwMode="auto">
              <a:xfrm>
                <a:off x="2661031" y="577649"/>
                <a:ext cx="1071466" cy="247067"/>
                <a:chOff x="3287712" y="1646237"/>
                <a:chExt cx="914400" cy="152400"/>
              </a:xfrm>
            </p:grpSpPr>
            <p:grpSp>
              <p:nvGrpSpPr>
                <p:cNvPr id="184" name="Group 30">
                  <a:extLst>
                    <a:ext uri="{FF2B5EF4-FFF2-40B4-BE49-F238E27FC236}">
                      <a16:creationId xmlns:a16="http://schemas.microsoft.com/office/drawing/2014/main" id="{67441258-6A33-4437-AFD9-F9753B9DCB45}"/>
                    </a:ext>
                  </a:extLst>
                </p:cNvPr>
                <p:cNvGrpSpPr>
                  <a:grpSpLocks/>
                </p:cNvGrpSpPr>
                <p:nvPr/>
              </p:nvGrpSpPr>
              <p:grpSpPr bwMode="auto">
                <a:xfrm>
                  <a:off x="3287712" y="1646237"/>
                  <a:ext cx="914400" cy="152400"/>
                  <a:chOff x="3287712" y="1646237"/>
                  <a:chExt cx="914400" cy="152400"/>
                </a:xfrm>
              </p:grpSpPr>
              <p:grpSp>
                <p:nvGrpSpPr>
                  <p:cNvPr id="192" name="Group 24">
                    <a:extLst>
                      <a:ext uri="{FF2B5EF4-FFF2-40B4-BE49-F238E27FC236}">
                        <a16:creationId xmlns:a16="http://schemas.microsoft.com/office/drawing/2014/main" id="{536C43D6-A60B-4665-AC3D-D83FC916404B}"/>
                      </a:ext>
                    </a:extLst>
                  </p:cNvPr>
                  <p:cNvGrpSpPr>
                    <a:grpSpLocks/>
                  </p:cNvGrpSpPr>
                  <p:nvPr/>
                </p:nvGrpSpPr>
                <p:grpSpPr bwMode="auto">
                  <a:xfrm>
                    <a:off x="3287712" y="1646237"/>
                    <a:ext cx="228600" cy="152400"/>
                    <a:chOff x="3287712" y="1646237"/>
                    <a:chExt cx="228600" cy="152400"/>
                  </a:xfrm>
                </p:grpSpPr>
                <p:cxnSp>
                  <p:nvCxnSpPr>
                    <p:cNvPr id="197" name="Straight Connector 17">
                      <a:extLst>
                        <a:ext uri="{FF2B5EF4-FFF2-40B4-BE49-F238E27FC236}">
                          <a16:creationId xmlns:a16="http://schemas.microsoft.com/office/drawing/2014/main" id="{87911A56-0920-4A87-9B67-E4905A8A4592}"/>
                        </a:ext>
                      </a:extLst>
                    </p:cNvPr>
                    <p:cNvCxnSpPr/>
                    <p:nvPr/>
                  </p:nvCxnSpPr>
                  <p:spPr>
                    <a:xfrm flipV="1">
                      <a:off x="3288151" y="1722440"/>
                      <a:ext cx="75496"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a:extLst>
                        <a:ext uri="{FF2B5EF4-FFF2-40B4-BE49-F238E27FC236}">
                          <a16:creationId xmlns:a16="http://schemas.microsoft.com/office/drawing/2014/main" id="{5E29A56B-E764-48EB-A584-8421E44CEF78}"/>
                        </a:ext>
                      </a:extLst>
                    </p:cNvPr>
                    <p:cNvCxnSpPr/>
                    <p:nvPr/>
                  </p:nvCxnSpPr>
                  <p:spPr>
                    <a:xfrm flipV="1">
                      <a:off x="3363648" y="1646237"/>
                      <a:ext cx="153599"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cxnSp>
                <p:nvCxnSpPr>
                  <p:cNvPr id="193" name="Straight Connector 192">
                    <a:extLst>
                      <a:ext uri="{FF2B5EF4-FFF2-40B4-BE49-F238E27FC236}">
                        <a16:creationId xmlns:a16="http://schemas.microsoft.com/office/drawing/2014/main" id="{9BD3F1E7-E898-4C20-B532-1DCA6CFFD726}"/>
                      </a:ext>
                    </a:extLst>
                  </p:cNvPr>
                  <p:cNvCxnSpPr/>
                  <p:nvPr/>
                </p:nvCxnSpPr>
                <p:spPr>
                  <a:xfrm>
                    <a:off x="3517246" y="1646237"/>
                    <a:ext cx="455586" cy="0"/>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nvGrpSpPr>
                  <p:cNvPr id="194" name="Group 27">
                    <a:extLst>
                      <a:ext uri="{FF2B5EF4-FFF2-40B4-BE49-F238E27FC236}">
                        <a16:creationId xmlns:a16="http://schemas.microsoft.com/office/drawing/2014/main" id="{36AD4D3C-F98F-408D-9CA6-55419F8FB25A}"/>
                      </a:ext>
                    </a:extLst>
                  </p:cNvPr>
                  <p:cNvGrpSpPr>
                    <a:grpSpLocks/>
                  </p:cNvGrpSpPr>
                  <p:nvPr/>
                </p:nvGrpSpPr>
                <p:grpSpPr bwMode="auto">
                  <a:xfrm flipH="1">
                    <a:off x="3973512" y="1646237"/>
                    <a:ext cx="228600" cy="152400"/>
                    <a:chOff x="3287712" y="1646237"/>
                    <a:chExt cx="228600" cy="152400"/>
                  </a:xfrm>
                </p:grpSpPr>
                <p:cxnSp>
                  <p:nvCxnSpPr>
                    <p:cNvPr id="195" name="Straight Connector 194">
                      <a:extLst>
                        <a:ext uri="{FF2B5EF4-FFF2-40B4-BE49-F238E27FC236}">
                          <a16:creationId xmlns:a16="http://schemas.microsoft.com/office/drawing/2014/main" id="{CBE957BB-71FC-4AEB-9FE1-E8C0727BE197}"/>
                        </a:ext>
                      </a:extLst>
                    </p:cNvPr>
                    <p:cNvCxnSpPr/>
                    <p:nvPr/>
                  </p:nvCxnSpPr>
                  <p:spPr>
                    <a:xfrm flipV="1">
                      <a:off x="3287897" y="1722440"/>
                      <a:ext cx="75496"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96" name="Straight Connector 195">
                      <a:extLst>
                        <a:ext uri="{FF2B5EF4-FFF2-40B4-BE49-F238E27FC236}">
                          <a16:creationId xmlns:a16="http://schemas.microsoft.com/office/drawing/2014/main" id="{C4E7F25E-5BCF-42C1-8962-01727F6C4265}"/>
                        </a:ext>
                      </a:extLst>
                    </p:cNvPr>
                    <p:cNvCxnSpPr/>
                    <p:nvPr/>
                  </p:nvCxnSpPr>
                  <p:spPr>
                    <a:xfrm flipV="1">
                      <a:off x="3363394" y="1646237"/>
                      <a:ext cx="153599"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grpSp>
            <p:cxnSp>
              <p:nvCxnSpPr>
                <p:cNvPr id="185" name="Straight Connector 32">
                  <a:extLst>
                    <a:ext uri="{FF2B5EF4-FFF2-40B4-BE49-F238E27FC236}">
                      <a16:creationId xmlns:a16="http://schemas.microsoft.com/office/drawing/2014/main" id="{EABF6F56-DBA9-4A7F-8BB7-380F11F5945D}"/>
                    </a:ext>
                  </a:extLst>
                </p:cNvPr>
                <p:cNvCxnSpPr/>
                <p:nvPr/>
              </p:nvCxnSpPr>
              <p:spPr>
                <a:xfrm>
                  <a:off x="3288151" y="1798642"/>
                  <a:ext cx="913775" cy="0"/>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86" name="Straight Connector 34">
                  <a:extLst>
                    <a:ext uri="{FF2B5EF4-FFF2-40B4-BE49-F238E27FC236}">
                      <a16:creationId xmlns:a16="http://schemas.microsoft.com/office/drawing/2014/main" id="{3E1585AB-D68A-4057-9512-83941B97814B}"/>
                    </a:ext>
                  </a:extLst>
                </p:cNvPr>
                <p:cNvCxnSpPr/>
                <p:nvPr/>
              </p:nvCxnSpPr>
              <p:spPr>
                <a:xfrm>
                  <a:off x="3517246" y="1646237"/>
                  <a:ext cx="0" cy="15240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a:extLst>
                    <a:ext uri="{FF2B5EF4-FFF2-40B4-BE49-F238E27FC236}">
                      <a16:creationId xmlns:a16="http://schemas.microsoft.com/office/drawing/2014/main" id="{B9472412-D299-460F-BAAC-A3A8F58F927C}"/>
                    </a:ext>
                  </a:extLst>
                </p:cNvPr>
                <p:cNvCxnSpPr/>
                <p:nvPr/>
              </p:nvCxnSpPr>
              <p:spPr>
                <a:xfrm>
                  <a:off x="3972832" y="1646237"/>
                  <a:ext cx="0" cy="15240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a:extLst>
                    <a:ext uri="{FF2B5EF4-FFF2-40B4-BE49-F238E27FC236}">
                      <a16:creationId xmlns:a16="http://schemas.microsoft.com/office/drawing/2014/main" id="{CE462659-7E4B-4E87-B111-8417219D405A}"/>
                    </a:ext>
                  </a:extLst>
                </p:cNvPr>
                <p:cNvCxnSpPr/>
                <p:nvPr/>
              </p:nvCxnSpPr>
              <p:spPr>
                <a:xfrm>
                  <a:off x="3363648" y="1722440"/>
                  <a:ext cx="0"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a:extLst>
                    <a:ext uri="{FF2B5EF4-FFF2-40B4-BE49-F238E27FC236}">
                      <a16:creationId xmlns:a16="http://schemas.microsoft.com/office/drawing/2014/main" id="{61F2F18B-86FE-4227-9409-43FF7B4317AB}"/>
                    </a:ext>
                  </a:extLst>
                </p:cNvPr>
                <p:cNvCxnSpPr/>
                <p:nvPr/>
              </p:nvCxnSpPr>
              <p:spPr>
                <a:xfrm>
                  <a:off x="4126430" y="1722440"/>
                  <a:ext cx="0"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a:extLst>
                    <a:ext uri="{FF2B5EF4-FFF2-40B4-BE49-F238E27FC236}">
                      <a16:creationId xmlns:a16="http://schemas.microsoft.com/office/drawing/2014/main" id="{FAE52463-D474-4D38-8181-EDDEE293CB73}"/>
                    </a:ext>
                  </a:extLst>
                </p:cNvPr>
                <p:cNvCxnSpPr/>
                <p:nvPr/>
              </p:nvCxnSpPr>
              <p:spPr>
                <a:xfrm>
                  <a:off x="3668241" y="1646237"/>
                  <a:ext cx="0" cy="15240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91" name="Straight Connector 190">
                  <a:extLst>
                    <a:ext uri="{FF2B5EF4-FFF2-40B4-BE49-F238E27FC236}">
                      <a16:creationId xmlns:a16="http://schemas.microsoft.com/office/drawing/2014/main" id="{443EA149-0A4F-46C9-94E2-D6E75BCD9AFE}"/>
                    </a:ext>
                  </a:extLst>
                </p:cNvPr>
                <p:cNvCxnSpPr/>
                <p:nvPr/>
              </p:nvCxnSpPr>
              <p:spPr>
                <a:xfrm>
                  <a:off x="3821838" y="1646237"/>
                  <a:ext cx="0" cy="15240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grpSp>
            <p:nvGrpSpPr>
              <p:cNvPr id="149" name="Group 30">
                <a:extLst>
                  <a:ext uri="{FF2B5EF4-FFF2-40B4-BE49-F238E27FC236}">
                    <a16:creationId xmlns:a16="http://schemas.microsoft.com/office/drawing/2014/main" id="{6B7964C4-1B3E-40F3-AB63-6BC4BDF69AFD}"/>
                  </a:ext>
                </a:extLst>
              </p:cNvPr>
              <p:cNvGrpSpPr>
                <a:grpSpLocks/>
              </p:cNvGrpSpPr>
              <p:nvPr/>
            </p:nvGrpSpPr>
            <p:grpSpPr bwMode="auto">
              <a:xfrm>
                <a:off x="3732496" y="577642"/>
                <a:ext cx="1070519" cy="247076"/>
                <a:chOff x="3287712" y="1646237"/>
                <a:chExt cx="913592" cy="152406"/>
              </a:xfrm>
            </p:grpSpPr>
            <p:grpSp>
              <p:nvGrpSpPr>
                <p:cNvPr id="177" name="Group 24">
                  <a:extLst>
                    <a:ext uri="{FF2B5EF4-FFF2-40B4-BE49-F238E27FC236}">
                      <a16:creationId xmlns:a16="http://schemas.microsoft.com/office/drawing/2014/main" id="{C1F64904-0885-4A2E-9E9F-0AB2F6A24A2C}"/>
                    </a:ext>
                  </a:extLst>
                </p:cNvPr>
                <p:cNvGrpSpPr>
                  <a:grpSpLocks/>
                </p:cNvGrpSpPr>
                <p:nvPr/>
              </p:nvGrpSpPr>
              <p:grpSpPr bwMode="auto">
                <a:xfrm>
                  <a:off x="3287712" y="1646237"/>
                  <a:ext cx="228600" cy="152400"/>
                  <a:chOff x="3287712" y="1646237"/>
                  <a:chExt cx="228600" cy="152400"/>
                </a:xfrm>
              </p:grpSpPr>
              <p:cxnSp>
                <p:nvCxnSpPr>
                  <p:cNvPr id="182" name="Straight Connector 181">
                    <a:extLst>
                      <a:ext uri="{FF2B5EF4-FFF2-40B4-BE49-F238E27FC236}">
                        <a16:creationId xmlns:a16="http://schemas.microsoft.com/office/drawing/2014/main" id="{86722D0E-6C04-4E7F-9833-4856AAB16627}"/>
                      </a:ext>
                    </a:extLst>
                  </p:cNvPr>
                  <p:cNvCxnSpPr/>
                  <p:nvPr/>
                </p:nvCxnSpPr>
                <p:spPr>
                  <a:xfrm flipV="1">
                    <a:off x="3287527" y="1722440"/>
                    <a:ext cx="75498"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a:extLst>
                      <a:ext uri="{FF2B5EF4-FFF2-40B4-BE49-F238E27FC236}">
                        <a16:creationId xmlns:a16="http://schemas.microsoft.com/office/drawing/2014/main" id="{A1C9EBE0-1C9B-444F-9EDE-22B2189DB483}"/>
                      </a:ext>
                    </a:extLst>
                  </p:cNvPr>
                  <p:cNvCxnSpPr/>
                  <p:nvPr/>
                </p:nvCxnSpPr>
                <p:spPr>
                  <a:xfrm flipV="1">
                    <a:off x="3363025" y="1646237"/>
                    <a:ext cx="153597"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cxnSp>
              <p:nvCxnSpPr>
                <p:cNvPr id="178" name="Straight Connector 177">
                  <a:extLst>
                    <a:ext uri="{FF2B5EF4-FFF2-40B4-BE49-F238E27FC236}">
                      <a16:creationId xmlns:a16="http://schemas.microsoft.com/office/drawing/2014/main" id="{26B628DB-112F-4BB7-98F5-D3ECDEFA41B0}"/>
                    </a:ext>
                  </a:extLst>
                </p:cNvPr>
                <p:cNvCxnSpPr/>
                <p:nvPr/>
              </p:nvCxnSpPr>
              <p:spPr>
                <a:xfrm>
                  <a:off x="3516622" y="1646237"/>
                  <a:ext cx="455587" cy="0"/>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nvGrpSpPr>
                <p:cNvPr id="179" name="Group 27">
                  <a:extLst>
                    <a:ext uri="{FF2B5EF4-FFF2-40B4-BE49-F238E27FC236}">
                      <a16:creationId xmlns:a16="http://schemas.microsoft.com/office/drawing/2014/main" id="{9B4F0910-909B-4FF1-B8E1-E50A81F35D1B}"/>
                    </a:ext>
                  </a:extLst>
                </p:cNvPr>
                <p:cNvGrpSpPr>
                  <a:grpSpLocks/>
                </p:cNvGrpSpPr>
                <p:nvPr/>
              </p:nvGrpSpPr>
              <p:grpSpPr bwMode="auto">
                <a:xfrm flipH="1">
                  <a:off x="3975557" y="1646238"/>
                  <a:ext cx="225747" cy="152405"/>
                  <a:chOff x="3288520" y="1646238"/>
                  <a:chExt cx="225747" cy="152405"/>
                </a:xfrm>
              </p:grpSpPr>
              <p:cxnSp>
                <p:nvCxnSpPr>
                  <p:cNvPr id="180" name="Straight Connector 179">
                    <a:extLst>
                      <a:ext uri="{FF2B5EF4-FFF2-40B4-BE49-F238E27FC236}">
                        <a16:creationId xmlns:a16="http://schemas.microsoft.com/office/drawing/2014/main" id="{2CD144B3-269E-4087-B2BB-5FEC913E43B3}"/>
                      </a:ext>
                    </a:extLst>
                  </p:cNvPr>
                  <p:cNvCxnSpPr/>
                  <p:nvPr/>
                </p:nvCxnSpPr>
                <p:spPr>
                  <a:xfrm flipV="1">
                    <a:off x="3288520" y="1722440"/>
                    <a:ext cx="75498"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a:extLst>
                      <a:ext uri="{FF2B5EF4-FFF2-40B4-BE49-F238E27FC236}">
                        <a16:creationId xmlns:a16="http://schemas.microsoft.com/office/drawing/2014/main" id="{CA7CD94B-115E-41B6-8539-20DBF785EF2D}"/>
                      </a:ext>
                    </a:extLst>
                  </p:cNvPr>
                  <p:cNvCxnSpPr>
                    <a:cxnSpLocks/>
                  </p:cNvCxnSpPr>
                  <p:nvPr/>
                </p:nvCxnSpPr>
                <p:spPr>
                  <a:xfrm flipV="1">
                    <a:off x="3364020" y="1646238"/>
                    <a:ext cx="150247"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grpSp>
          <p:cxnSp>
            <p:nvCxnSpPr>
              <p:cNvPr id="150" name="Straight Connector 149">
                <a:extLst>
                  <a:ext uri="{FF2B5EF4-FFF2-40B4-BE49-F238E27FC236}">
                    <a16:creationId xmlns:a16="http://schemas.microsoft.com/office/drawing/2014/main" id="{0F827DBF-A53C-4EB6-BB10-D77B0A9A4BD2}"/>
                  </a:ext>
                </a:extLst>
              </p:cNvPr>
              <p:cNvCxnSpPr/>
              <p:nvPr/>
            </p:nvCxnSpPr>
            <p:spPr bwMode="auto">
              <a:xfrm>
                <a:off x="3732280" y="824724"/>
                <a:ext cx="1070736" cy="0"/>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51" name="Straight Connector 150">
                <a:extLst>
                  <a:ext uri="{FF2B5EF4-FFF2-40B4-BE49-F238E27FC236}">
                    <a16:creationId xmlns:a16="http://schemas.microsoft.com/office/drawing/2014/main" id="{FEAACFC1-3FF2-499C-B123-799BF15A8D42}"/>
                  </a:ext>
                </a:extLst>
              </p:cNvPr>
              <p:cNvCxnSpPr/>
              <p:nvPr/>
            </p:nvCxnSpPr>
            <p:spPr bwMode="auto">
              <a:xfrm>
                <a:off x="4000727" y="577649"/>
                <a:ext cx="0" cy="24707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52" name="Straight Connector 151">
                <a:extLst>
                  <a:ext uri="{FF2B5EF4-FFF2-40B4-BE49-F238E27FC236}">
                    <a16:creationId xmlns:a16="http://schemas.microsoft.com/office/drawing/2014/main" id="{1C8803EC-992E-44F0-BA4A-05E991C83FAE}"/>
                  </a:ext>
                </a:extLst>
              </p:cNvPr>
              <p:cNvCxnSpPr/>
              <p:nvPr/>
            </p:nvCxnSpPr>
            <p:spPr bwMode="auto">
              <a:xfrm>
                <a:off x="4534570" y="577649"/>
                <a:ext cx="0" cy="24707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53" name="Straight Connector 152">
                <a:extLst>
                  <a:ext uri="{FF2B5EF4-FFF2-40B4-BE49-F238E27FC236}">
                    <a16:creationId xmlns:a16="http://schemas.microsoft.com/office/drawing/2014/main" id="{4C3B50F9-E540-4CFC-AC3D-026A25912C37}"/>
                  </a:ext>
                </a:extLst>
              </p:cNvPr>
              <p:cNvCxnSpPr/>
              <p:nvPr/>
            </p:nvCxnSpPr>
            <p:spPr bwMode="auto">
              <a:xfrm>
                <a:off x="3820746" y="701187"/>
                <a:ext cx="0" cy="123538"/>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54" name="Straight Connector 153">
                <a:extLst>
                  <a:ext uri="{FF2B5EF4-FFF2-40B4-BE49-F238E27FC236}">
                    <a16:creationId xmlns:a16="http://schemas.microsoft.com/office/drawing/2014/main" id="{7F431FB4-6B93-44C3-900A-F3169314BB34}"/>
                  </a:ext>
                </a:extLst>
              </p:cNvPr>
              <p:cNvCxnSpPr/>
              <p:nvPr/>
            </p:nvCxnSpPr>
            <p:spPr bwMode="auto">
              <a:xfrm>
                <a:off x="4714550" y="701187"/>
                <a:ext cx="0" cy="123538"/>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55" name="Straight Connector 154">
                <a:extLst>
                  <a:ext uri="{FF2B5EF4-FFF2-40B4-BE49-F238E27FC236}">
                    <a16:creationId xmlns:a16="http://schemas.microsoft.com/office/drawing/2014/main" id="{57CB0E5B-1EC4-4904-BA4E-9ED3E00DC407}"/>
                  </a:ext>
                </a:extLst>
              </p:cNvPr>
              <p:cNvCxnSpPr/>
              <p:nvPr/>
            </p:nvCxnSpPr>
            <p:spPr bwMode="auto">
              <a:xfrm>
                <a:off x="4177657" y="577649"/>
                <a:ext cx="0" cy="24707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56" name="Straight Connector 155">
                <a:extLst>
                  <a:ext uri="{FF2B5EF4-FFF2-40B4-BE49-F238E27FC236}">
                    <a16:creationId xmlns:a16="http://schemas.microsoft.com/office/drawing/2014/main" id="{A2E385A3-AC2E-475C-A048-7C404847BCE0}"/>
                  </a:ext>
                </a:extLst>
              </p:cNvPr>
              <p:cNvCxnSpPr/>
              <p:nvPr/>
            </p:nvCxnSpPr>
            <p:spPr bwMode="auto">
              <a:xfrm>
                <a:off x="4357638" y="577649"/>
                <a:ext cx="0" cy="24707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nvGrpSpPr>
              <p:cNvPr id="157" name="Group 61">
                <a:extLst>
                  <a:ext uri="{FF2B5EF4-FFF2-40B4-BE49-F238E27FC236}">
                    <a16:creationId xmlns:a16="http://schemas.microsoft.com/office/drawing/2014/main" id="{A682C5AB-ABAF-4AF6-9732-B11C46C3CE58}"/>
                  </a:ext>
                </a:extLst>
              </p:cNvPr>
              <p:cNvGrpSpPr>
                <a:grpSpLocks/>
              </p:cNvGrpSpPr>
              <p:nvPr/>
            </p:nvGrpSpPr>
            <p:grpSpPr bwMode="auto">
              <a:xfrm>
                <a:off x="4803964" y="577649"/>
                <a:ext cx="1071466" cy="247067"/>
                <a:chOff x="3287712" y="1646237"/>
                <a:chExt cx="914400" cy="152400"/>
              </a:xfrm>
            </p:grpSpPr>
            <p:grpSp>
              <p:nvGrpSpPr>
                <p:cNvPr id="162" name="Group 30">
                  <a:extLst>
                    <a:ext uri="{FF2B5EF4-FFF2-40B4-BE49-F238E27FC236}">
                      <a16:creationId xmlns:a16="http://schemas.microsoft.com/office/drawing/2014/main" id="{A9379390-D82F-49D8-B5A6-4F90E1506D1D}"/>
                    </a:ext>
                  </a:extLst>
                </p:cNvPr>
                <p:cNvGrpSpPr>
                  <a:grpSpLocks/>
                </p:cNvGrpSpPr>
                <p:nvPr/>
              </p:nvGrpSpPr>
              <p:grpSpPr bwMode="auto">
                <a:xfrm>
                  <a:off x="3287712" y="1646237"/>
                  <a:ext cx="914400" cy="152400"/>
                  <a:chOff x="3287712" y="1646237"/>
                  <a:chExt cx="914400" cy="152400"/>
                </a:xfrm>
              </p:grpSpPr>
              <p:grpSp>
                <p:nvGrpSpPr>
                  <p:cNvPr id="170" name="Group 24">
                    <a:extLst>
                      <a:ext uri="{FF2B5EF4-FFF2-40B4-BE49-F238E27FC236}">
                        <a16:creationId xmlns:a16="http://schemas.microsoft.com/office/drawing/2014/main" id="{F6A8DFC1-447B-4383-85BF-2D5E0A824E19}"/>
                      </a:ext>
                    </a:extLst>
                  </p:cNvPr>
                  <p:cNvGrpSpPr>
                    <a:grpSpLocks/>
                  </p:cNvGrpSpPr>
                  <p:nvPr/>
                </p:nvGrpSpPr>
                <p:grpSpPr bwMode="auto">
                  <a:xfrm>
                    <a:off x="3287712" y="1646237"/>
                    <a:ext cx="228600" cy="152400"/>
                    <a:chOff x="3287712" y="1646237"/>
                    <a:chExt cx="228600" cy="152400"/>
                  </a:xfrm>
                </p:grpSpPr>
                <p:cxnSp>
                  <p:nvCxnSpPr>
                    <p:cNvPr id="175" name="Straight Connector 174">
                      <a:extLst>
                        <a:ext uri="{FF2B5EF4-FFF2-40B4-BE49-F238E27FC236}">
                          <a16:creationId xmlns:a16="http://schemas.microsoft.com/office/drawing/2014/main" id="{B3596262-D03D-425A-AA20-5685A035E543}"/>
                        </a:ext>
                      </a:extLst>
                    </p:cNvPr>
                    <p:cNvCxnSpPr/>
                    <p:nvPr/>
                  </p:nvCxnSpPr>
                  <p:spPr>
                    <a:xfrm flipV="1">
                      <a:off x="3286902" y="1722440"/>
                      <a:ext cx="75496"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a:extLst>
                        <a:ext uri="{FF2B5EF4-FFF2-40B4-BE49-F238E27FC236}">
                          <a16:creationId xmlns:a16="http://schemas.microsoft.com/office/drawing/2014/main" id="{F3C88CF5-5E32-4D98-889B-4369F319AA1D}"/>
                        </a:ext>
                      </a:extLst>
                    </p:cNvPr>
                    <p:cNvCxnSpPr/>
                    <p:nvPr/>
                  </p:nvCxnSpPr>
                  <p:spPr>
                    <a:xfrm flipV="1">
                      <a:off x="3362398" y="1646237"/>
                      <a:ext cx="153599"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cxnSp>
                <p:nvCxnSpPr>
                  <p:cNvPr id="171" name="Straight Connector 170">
                    <a:extLst>
                      <a:ext uri="{FF2B5EF4-FFF2-40B4-BE49-F238E27FC236}">
                        <a16:creationId xmlns:a16="http://schemas.microsoft.com/office/drawing/2014/main" id="{BA792BE6-A07F-45FC-A075-FC6DF85974C8}"/>
                      </a:ext>
                    </a:extLst>
                  </p:cNvPr>
                  <p:cNvCxnSpPr/>
                  <p:nvPr/>
                </p:nvCxnSpPr>
                <p:spPr>
                  <a:xfrm>
                    <a:off x="3515997" y="1646237"/>
                    <a:ext cx="458190" cy="0"/>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nvGrpSpPr>
                  <p:cNvPr id="172" name="Group 85">
                    <a:extLst>
                      <a:ext uri="{FF2B5EF4-FFF2-40B4-BE49-F238E27FC236}">
                        <a16:creationId xmlns:a16="http://schemas.microsoft.com/office/drawing/2014/main" id="{0C715F03-1C1E-47B8-A65D-7C6976FA8BD5}"/>
                      </a:ext>
                    </a:extLst>
                  </p:cNvPr>
                  <p:cNvGrpSpPr>
                    <a:grpSpLocks/>
                  </p:cNvGrpSpPr>
                  <p:nvPr/>
                </p:nvGrpSpPr>
                <p:grpSpPr bwMode="auto">
                  <a:xfrm flipH="1">
                    <a:off x="3973512" y="1646237"/>
                    <a:ext cx="228600" cy="152400"/>
                    <a:chOff x="3287712" y="1646237"/>
                    <a:chExt cx="228600" cy="152400"/>
                  </a:xfrm>
                </p:grpSpPr>
                <p:cxnSp>
                  <p:nvCxnSpPr>
                    <p:cNvPr id="173" name="Straight Connector 172">
                      <a:extLst>
                        <a:ext uri="{FF2B5EF4-FFF2-40B4-BE49-F238E27FC236}">
                          <a16:creationId xmlns:a16="http://schemas.microsoft.com/office/drawing/2014/main" id="{D65A8FFD-BC23-4C9C-9453-B115F1E0ED7C}"/>
                        </a:ext>
                      </a:extLst>
                    </p:cNvPr>
                    <p:cNvCxnSpPr/>
                    <p:nvPr/>
                  </p:nvCxnSpPr>
                  <p:spPr>
                    <a:xfrm flipV="1">
                      <a:off x="3286543" y="1722440"/>
                      <a:ext cx="75498"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a:extLst>
                        <a:ext uri="{FF2B5EF4-FFF2-40B4-BE49-F238E27FC236}">
                          <a16:creationId xmlns:a16="http://schemas.microsoft.com/office/drawing/2014/main" id="{55916BE9-F6A5-4D7A-BC7C-F3FB1CE8025E}"/>
                        </a:ext>
                      </a:extLst>
                    </p:cNvPr>
                    <p:cNvCxnSpPr/>
                    <p:nvPr/>
                  </p:nvCxnSpPr>
                  <p:spPr>
                    <a:xfrm flipV="1">
                      <a:off x="3362041" y="1646237"/>
                      <a:ext cx="153597"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grpSp>
            <p:cxnSp>
              <p:nvCxnSpPr>
                <p:cNvPr id="163" name="Straight Connector 162">
                  <a:extLst>
                    <a:ext uri="{FF2B5EF4-FFF2-40B4-BE49-F238E27FC236}">
                      <a16:creationId xmlns:a16="http://schemas.microsoft.com/office/drawing/2014/main" id="{B33CA776-D413-464C-B02B-BB0C7960835C}"/>
                    </a:ext>
                  </a:extLst>
                </p:cNvPr>
                <p:cNvCxnSpPr/>
                <p:nvPr/>
              </p:nvCxnSpPr>
              <p:spPr>
                <a:xfrm>
                  <a:off x="3286902" y="1798642"/>
                  <a:ext cx="916379" cy="0"/>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a:extLst>
                    <a:ext uri="{FF2B5EF4-FFF2-40B4-BE49-F238E27FC236}">
                      <a16:creationId xmlns:a16="http://schemas.microsoft.com/office/drawing/2014/main" id="{4A0C2043-F32A-41C7-8C62-FA813B41B324}"/>
                    </a:ext>
                  </a:extLst>
                </p:cNvPr>
                <p:cNvCxnSpPr/>
                <p:nvPr/>
              </p:nvCxnSpPr>
              <p:spPr>
                <a:xfrm>
                  <a:off x="3515997" y="1646237"/>
                  <a:ext cx="0" cy="15240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a:extLst>
                    <a:ext uri="{FF2B5EF4-FFF2-40B4-BE49-F238E27FC236}">
                      <a16:creationId xmlns:a16="http://schemas.microsoft.com/office/drawing/2014/main" id="{79798413-9BBF-4E58-8994-4A8A6200A607}"/>
                    </a:ext>
                  </a:extLst>
                </p:cNvPr>
                <p:cNvCxnSpPr/>
                <p:nvPr/>
              </p:nvCxnSpPr>
              <p:spPr>
                <a:xfrm>
                  <a:off x="3974186" y="1646237"/>
                  <a:ext cx="0" cy="15240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a:extLst>
                    <a:ext uri="{FF2B5EF4-FFF2-40B4-BE49-F238E27FC236}">
                      <a16:creationId xmlns:a16="http://schemas.microsoft.com/office/drawing/2014/main" id="{2C3961EC-0BC2-44DF-9A03-92E52F65B458}"/>
                    </a:ext>
                  </a:extLst>
                </p:cNvPr>
                <p:cNvCxnSpPr/>
                <p:nvPr/>
              </p:nvCxnSpPr>
              <p:spPr>
                <a:xfrm>
                  <a:off x="3362398" y="1722440"/>
                  <a:ext cx="0"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a:extLst>
                    <a:ext uri="{FF2B5EF4-FFF2-40B4-BE49-F238E27FC236}">
                      <a16:creationId xmlns:a16="http://schemas.microsoft.com/office/drawing/2014/main" id="{347ED1FA-8ADE-40B6-A426-2A35D1CEE0F2}"/>
                    </a:ext>
                  </a:extLst>
                </p:cNvPr>
                <p:cNvCxnSpPr/>
                <p:nvPr/>
              </p:nvCxnSpPr>
              <p:spPr>
                <a:xfrm>
                  <a:off x="4127783" y="1722440"/>
                  <a:ext cx="0"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a:extLst>
                    <a:ext uri="{FF2B5EF4-FFF2-40B4-BE49-F238E27FC236}">
                      <a16:creationId xmlns:a16="http://schemas.microsoft.com/office/drawing/2014/main" id="{B8C1CA81-1A06-4CB7-9CE5-6F8ABBA500E1}"/>
                    </a:ext>
                  </a:extLst>
                </p:cNvPr>
                <p:cNvCxnSpPr/>
                <p:nvPr/>
              </p:nvCxnSpPr>
              <p:spPr>
                <a:xfrm>
                  <a:off x="3669594" y="1646237"/>
                  <a:ext cx="0" cy="15240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a:extLst>
                    <a:ext uri="{FF2B5EF4-FFF2-40B4-BE49-F238E27FC236}">
                      <a16:creationId xmlns:a16="http://schemas.microsoft.com/office/drawing/2014/main" id="{D5DB4F87-B01C-4894-B75B-5D2D65571DB3}"/>
                    </a:ext>
                  </a:extLst>
                </p:cNvPr>
                <p:cNvCxnSpPr/>
                <p:nvPr/>
              </p:nvCxnSpPr>
              <p:spPr>
                <a:xfrm>
                  <a:off x="3820588" y="1646237"/>
                  <a:ext cx="0" cy="15240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sp>
            <p:nvSpPr>
              <p:cNvPr id="158" name="Trapezoid 157">
                <a:extLst>
                  <a:ext uri="{FF2B5EF4-FFF2-40B4-BE49-F238E27FC236}">
                    <a16:creationId xmlns:a16="http://schemas.microsoft.com/office/drawing/2014/main" id="{E4225DC9-FA55-4293-B0F3-B6A1222A68D9}"/>
                  </a:ext>
                </a:extLst>
              </p:cNvPr>
              <p:cNvSpPr/>
              <p:nvPr/>
            </p:nvSpPr>
            <p:spPr bwMode="auto">
              <a:xfrm>
                <a:off x="2646293" y="824726"/>
                <a:ext cx="54909" cy="247077"/>
              </a:xfrm>
              <a:prstGeom prst="trapezoid">
                <a:avLst/>
              </a:prstGeom>
              <a:noFill/>
              <a:ln w="3175">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013" dirty="0"/>
              </a:p>
            </p:txBody>
          </p:sp>
          <p:sp>
            <p:nvSpPr>
              <p:cNvPr id="159" name="Trapezoid 158">
                <a:extLst>
                  <a:ext uri="{FF2B5EF4-FFF2-40B4-BE49-F238E27FC236}">
                    <a16:creationId xmlns:a16="http://schemas.microsoft.com/office/drawing/2014/main" id="{E0DF88CC-5107-4847-A1B9-9CC05634F1FA}"/>
                  </a:ext>
                </a:extLst>
              </p:cNvPr>
              <p:cNvSpPr/>
              <p:nvPr/>
            </p:nvSpPr>
            <p:spPr bwMode="auto">
              <a:xfrm>
                <a:off x="3704826" y="824726"/>
                <a:ext cx="51858" cy="247077"/>
              </a:xfrm>
              <a:prstGeom prst="trapezoid">
                <a:avLst/>
              </a:prstGeom>
              <a:noFill/>
              <a:ln w="3175">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013" dirty="0"/>
              </a:p>
            </p:txBody>
          </p:sp>
          <p:sp>
            <p:nvSpPr>
              <p:cNvPr id="160" name="Trapezoid 159">
                <a:extLst>
                  <a:ext uri="{FF2B5EF4-FFF2-40B4-BE49-F238E27FC236}">
                    <a16:creationId xmlns:a16="http://schemas.microsoft.com/office/drawing/2014/main" id="{D994E431-B703-4F70-B8D3-4845C4AD5FDC}"/>
                  </a:ext>
                </a:extLst>
              </p:cNvPr>
              <p:cNvSpPr/>
              <p:nvPr/>
            </p:nvSpPr>
            <p:spPr bwMode="auto">
              <a:xfrm>
                <a:off x="4775559" y="824726"/>
                <a:ext cx="54909" cy="247077"/>
              </a:xfrm>
              <a:prstGeom prst="trapezoid">
                <a:avLst/>
              </a:prstGeom>
              <a:noFill/>
              <a:ln w="3175">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013" dirty="0"/>
              </a:p>
            </p:txBody>
          </p:sp>
          <p:sp>
            <p:nvSpPr>
              <p:cNvPr id="161" name="Trapezoid 160">
                <a:extLst>
                  <a:ext uri="{FF2B5EF4-FFF2-40B4-BE49-F238E27FC236}">
                    <a16:creationId xmlns:a16="http://schemas.microsoft.com/office/drawing/2014/main" id="{B1966751-188E-4EDE-A7BD-F4C903FABB5A}"/>
                  </a:ext>
                </a:extLst>
              </p:cNvPr>
              <p:cNvSpPr/>
              <p:nvPr/>
            </p:nvSpPr>
            <p:spPr bwMode="auto">
              <a:xfrm>
                <a:off x="5837142" y="824726"/>
                <a:ext cx="54909" cy="247077"/>
              </a:xfrm>
              <a:prstGeom prst="trapezoid">
                <a:avLst/>
              </a:prstGeom>
              <a:noFill/>
              <a:ln w="3175">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013" dirty="0"/>
              </a:p>
            </p:txBody>
          </p:sp>
        </p:grpSp>
      </p:grpSp>
      <p:grpSp>
        <p:nvGrpSpPr>
          <p:cNvPr id="226" name="Group 225">
            <a:extLst>
              <a:ext uri="{FF2B5EF4-FFF2-40B4-BE49-F238E27FC236}">
                <a16:creationId xmlns:a16="http://schemas.microsoft.com/office/drawing/2014/main" id="{55A1DE75-8C21-40D9-AF4B-B03EFC52432F}"/>
              </a:ext>
            </a:extLst>
          </p:cNvPr>
          <p:cNvGrpSpPr/>
          <p:nvPr/>
        </p:nvGrpSpPr>
        <p:grpSpPr>
          <a:xfrm flipH="1">
            <a:off x="273195" y="1188407"/>
            <a:ext cx="1483099" cy="5569002"/>
            <a:chOff x="17780" y="482656"/>
            <a:chExt cx="1466725" cy="6035040"/>
          </a:xfrm>
        </p:grpSpPr>
        <p:grpSp>
          <p:nvGrpSpPr>
            <p:cNvPr id="227" name="Group 226">
              <a:extLst>
                <a:ext uri="{FF2B5EF4-FFF2-40B4-BE49-F238E27FC236}">
                  <a16:creationId xmlns:a16="http://schemas.microsoft.com/office/drawing/2014/main" id="{03C92B3C-FA20-4238-9508-2DC4BA303D06}"/>
                </a:ext>
              </a:extLst>
            </p:cNvPr>
            <p:cNvGrpSpPr/>
            <p:nvPr/>
          </p:nvGrpSpPr>
          <p:grpSpPr>
            <a:xfrm>
              <a:off x="17780" y="482656"/>
              <a:ext cx="731520" cy="6035040"/>
              <a:chOff x="17780" y="647700"/>
              <a:chExt cx="731520" cy="6035040"/>
            </a:xfrm>
          </p:grpSpPr>
          <p:sp>
            <p:nvSpPr>
              <p:cNvPr id="243" name="Rectangle 242">
                <a:extLst>
                  <a:ext uri="{FF2B5EF4-FFF2-40B4-BE49-F238E27FC236}">
                    <a16:creationId xmlns:a16="http://schemas.microsoft.com/office/drawing/2014/main" id="{1E6660CC-447E-45AC-8EC4-8DE3B779922A}"/>
                  </a:ext>
                </a:extLst>
              </p:cNvPr>
              <p:cNvSpPr/>
              <p:nvPr/>
            </p:nvSpPr>
            <p:spPr>
              <a:xfrm>
                <a:off x="47625"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44" name="Rectangle 243">
                <a:extLst>
                  <a:ext uri="{FF2B5EF4-FFF2-40B4-BE49-F238E27FC236}">
                    <a16:creationId xmlns:a16="http://schemas.microsoft.com/office/drawing/2014/main" id="{3A4CEE04-C27E-42CA-8477-AACC1746DEC1}"/>
                  </a:ext>
                </a:extLst>
              </p:cNvPr>
              <p:cNvSpPr/>
              <p:nvPr/>
            </p:nvSpPr>
            <p:spPr>
              <a:xfrm>
                <a:off x="199110"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45" name="Rectangle 244">
                <a:extLst>
                  <a:ext uri="{FF2B5EF4-FFF2-40B4-BE49-F238E27FC236}">
                    <a16:creationId xmlns:a16="http://schemas.microsoft.com/office/drawing/2014/main" id="{A891E494-21DA-43AE-9F19-6387825022AE}"/>
                  </a:ext>
                </a:extLst>
              </p:cNvPr>
              <p:cNvSpPr/>
              <p:nvPr/>
            </p:nvSpPr>
            <p:spPr>
              <a:xfrm>
                <a:off x="350595"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46" name="Rectangle 245">
                <a:extLst>
                  <a:ext uri="{FF2B5EF4-FFF2-40B4-BE49-F238E27FC236}">
                    <a16:creationId xmlns:a16="http://schemas.microsoft.com/office/drawing/2014/main" id="{3593BE36-828F-41EA-B25F-CC842C24CD7F}"/>
                  </a:ext>
                </a:extLst>
              </p:cNvPr>
              <p:cNvSpPr/>
              <p:nvPr/>
            </p:nvSpPr>
            <p:spPr>
              <a:xfrm>
                <a:off x="502080"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47" name="Rectangle 246">
                <a:extLst>
                  <a:ext uri="{FF2B5EF4-FFF2-40B4-BE49-F238E27FC236}">
                    <a16:creationId xmlns:a16="http://schemas.microsoft.com/office/drawing/2014/main" id="{7B869454-CCCC-4862-A090-1602A4FF7E03}"/>
                  </a:ext>
                </a:extLst>
              </p:cNvPr>
              <p:cNvSpPr/>
              <p:nvPr/>
            </p:nvSpPr>
            <p:spPr>
              <a:xfrm>
                <a:off x="17780" y="9398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48" name="Rectangle 247">
                <a:extLst>
                  <a:ext uri="{FF2B5EF4-FFF2-40B4-BE49-F238E27FC236}">
                    <a16:creationId xmlns:a16="http://schemas.microsoft.com/office/drawing/2014/main" id="{B826B044-D051-4C98-9543-29F22835F592}"/>
                  </a:ext>
                </a:extLst>
              </p:cNvPr>
              <p:cNvSpPr/>
              <p:nvPr/>
            </p:nvSpPr>
            <p:spPr>
              <a:xfrm>
                <a:off x="17780" y="26289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49" name="Rectangle 248">
                <a:extLst>
                  <a:ext uri="{FF2B5EF4-FFF2-40B4-BE49-F238E27FC236}">
                    <a16:creationId xmlns:a16="http://schemas.microsoft.com/office/drawing/2014/main" id="{71F255BC-4A0E-4701-97EB-293BD850C4D7}"/>
                  </a:ext>
                </a:extLst>
              </p:cNvPr>
              <p:cNvSpPr/>
              <p:nvPr/>
            </p:nvSpPr>
            <p:spPr>
              <a:xfrm>
                <a:off x="17780" y="43180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50" name="Rectangle 249">
                <a:extLst>
                  <a:ext uri="{FF2B5EF4-FFF2-40B4-BE49-F238E27FC236}">
                    <a16:creationId xmlns:a16="http://schemas.microsoft.com/office/drawing/2014/main" id="{4A5D1D89-C581-46AF-AA84-850A2F376063}"/>
                  </a:ext>
                </a:extLst>
              </p:cNvPr>
              <p:cNvSpPr/>
              <p:nvPr/>
            </p:nvSpPr>
            <p:spPr>
              <a:xfrm>
                <a:off x="17780" y="60071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51" name="Rectangle 250">
                <a:extLst>
                  <a:ext uri="{FF2B5EF4-FFF2-40B4-BE49-F238E27FC236}">
                    <a16:creationId xmlns:a16="http://schemas.microsoft.com/office/drawing/2014/main" id="{37792CDD-BE01-4633-85CF-9B4BF90151F4}"/>
                  </a:ext>
                </a:extLst>
              </p:cNvPr>
              <p:cNvSpPr/>
              <p:nvPr/>
            </p:nvSpPr>
            <p:spPr>
              <a:xfrm>
                <a:off x="653564"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grpSp>
        <p:grpSp>
          <p:nvGrpSpPr>
            <p:cNvPr id="228" name="Group 227">
              <a:extLst>
                <a:ext uri="{FF2B5EF4-FFF2-40B4-BE49-F238E27FC236}">
                  <a16:creationId xmlns:a16="http://schemas.microsoft.com/office/drawing/2014/main" id="{B20B454D-0F52-4FAD-9E3D-1AF54F83460E}"/>
                </a:ext>
              </a:extLst>
            </p:cNvPr>
            <p:cNvGrpSpPr/>
            <p:nvPr/>
          </p:nvGrpSpPr>
          <p:grpSpPr>
            <a:xfrm>
              <a:off x="752985" y="482656"/>
              <a:ext cx="731520" cy="6035040"/>
              <a:chOff x="17780" y="647700"/>
              <a:chExt cx="731520" cy="6035040"/>
            </a:xfrm>
          </p:grpSpPr>
          <p:sp>
            <p:nvSpPr>
              <p:cNvPr id="234" name="Rectangle 233">
                <a:extLst>
                  <a:ext uri="{FF2B5EF4-FFF2-40B4-BE49-F238E27FC236}">
                    <a16:creationId xmlns:a16="http://schemas.microsoft.com/office/drawing/2014/main" id="{BC544DBB-CF17-4203-B1C3-F656433D64B5}"/>
                  </a:ext>
                </a:extLst>
              </p:cNvPr>
              <p:cNvSpPr/>
              <p:nvPr/>
            </p:nvSpPr>
            <p:spPr>
              <a:xfrm>
                <a:off x="47625"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35" name="Rectangle 234">
                <a:extLst>
                  <a:ext uri="{FF2B5EF4-FFF2-40B4-BE49-F238E27FC236}">
                    <a16:creationId xmlns:a16="http://schemas.microsoft.com/office/drawing/2014/main" id="{195C6E1D-4A54-44A8-BF97-26393B440300}"/>
                  </a:ext>
                </a:extLst>
              </p:cNvPr>
              <p:cNvSpPr/>
              <p:nvPr/>
            </p:nvSpPr>
            <p:spPr>
              <a:xfrm>
                <a:off x="199110"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36" name="Rectangle 235">
                <a:extLst>
                  <a:ext uri="{FF2B5EF4-FFF2-40B4-BE49-F238E27FC236}">
                    <a16:creationId xmlns:a16="http://schemas.microsoft.com/office/drawing/2014/main" id="{2E837E60-0CED-4D8E-8FB9-689AEE6E94DF}"/>
                  </a:ext>
                </a:extLst>
              </p:cNvPr>
              <p:cNvSpPr/>
              <p:nvPr/>
            </p:nvSpPr>
            <p:spPr>
              <a:xfrm>
                <a:off x="350595"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37" name="Rectangle 236">
                <a:extLst>
                  <a:ext uri="{FF2B5EF4-FFF2-40B4-BE49-F238E27FC236}">
                    <a16:creationId xmlns:a16="http://schemas.microsoft.com/office/drawing/2014/main" id="{F0DD1E28-EC8E-414B-88F3-BCA374BF082C}"/>
                  </a:ext>
                </a:extLst>
              </p:cNvPr>
              <p:cNvSpPr/>
              <p:nvPr/>
            </p:nvSpPr>
            <p:spPr>
              <a:xfrm>
                <a:off x="502080"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38" name="Rectangle 237">
                <a:extLst>
                  <a:ext uri="{FF2B5EF4-FFF2-40B4-BE49-F238E27FC236}">
                    <a16:creationId xmlns:a16="http://schemas.microsoft.com/office/drawing/2014/main" id="{A7EA5C09-337A-4AE3-BCCE-DC4F74484A24}"/>
                  </a:ext>
                </a:extLst>
              </p:cNvPr>
              <p:cNvSpPr/>
              <p:nvPr/>
            </p:nvSpPr>
            <p:spPr>
              <a:xfrm>
                <a:off x="17780" y="9398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39" name="Rectangle 238">
                <a:extLst>
                  <a:ext uri="{FF2B5EF4-FFF2-40B4-BE49-F238E27FC236}">
                    <a16:creationId xmlns:a16="http://schemas.microsoft.com/office/drawing/2014/main" id="{F980FD3B-367F-42F3-AFA5-588FD14A1CC9}"/>
                  </a:ext>
                </a:extLst>
              </p:cNvPr>
              <p:cNvSpPr/>
              <p:nvPr/>
            </p:nvSpPr>
            <p:spPr>
              <a:xfrm>
                <a:off x="17780" y="26289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40" name="Rectangle 239">
                <a:extLst>
                  <a:ext uri="{FF2B5EF4-FFF2-40B4-BE49-F238E27FC236}">
                    <a16:creationId xmlns:a16="http://schemas.microsoft.com/office/drawing/2014/main" id="{62C0E4A3-D938-4D05-AEDD-3024DC00AF40}"/>
                  </a:ext>
                </a:extLst>
              </p:cNvPr>
              <p:cNvSpPr/>
              <p:nvPr/>
            </p:nvSpPr>
            <p:spPr>
              <a:xfrm>
                <a:off x="17780" y="43180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41" name="Rectangle 240">
                <a:extLst>
                  <a:ext uri="{FF2B5EF4-FFF2-40B4-BE49-F238E27FC236}">
                    <a16:creationId xmlns:a16="http://schemas.microsoft.com/office/drawing/2014/main" id="{227B6163-B186-4D9F-89DD-B14BE6297DDE}"/>
                  </a:ext>
                </a:extLst>
              </p:cNvPr>
              <p:cNvSpPr/>
              <p:nvPr/>
            </p:nvSpPr>
            <p:spPr>
              <a:xfrm>
                <a:off x="17780" y="60071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42" name="Rectangle 241">
                <a:extLst>
                  <a:ext uri="{FF2B5EF4-FFF2-40B4-BE49-F238E27FC236}">
                    <a16:creationId xmlns:a16="http://schemas.microsoft.com/office/drawing/2014/main" id="{BCCF6380-E6EF-4F90-81DD-B299DA29B0FD}"/>
                  </a:ext>
                </a:extLst>
              </p:cNvPr>
              <p:cNvSpPr/>
              <p:nvPr/>
            </p:nvSpPr>
            <p:spPr>
              <a:xfrm>
                <a:off x="653564"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grpSp>
        <p:grpSp>
          <p:nvGrpSpPr>
            <p:cNvPr id="229" name="Group 228">
              <a:extLst>
                <a:ext uri="{FF2B5EF4-FFF2-40B4-BE49-F238E27FC236}">
                  <a16:creationId xmlns:a16="http://schemas.microsoft.com/office/drawing/2014/main" id="{F0D5E37A-AE67-4E27-A5EA-97E14D23C82A}"/>
                </a:ext>
              </a:extLst>
            </p:cNvPr>
            <p:cNvGrpSpPr/>
            <p:nvPr/>
          </p:nvGrpSpPr>
          <p:grpSpPr>
            <a:xfrm>
              <a:off x="963080" y="3952660"/>
              <a:ext cx="274320" cy="411374"/>
              <a:chOff x="2062538" y="4840871"/>
              <a:chExt cx="274320" cy="411374"/>
            </a:xfrm>
          </p:grpSpPr>
          <p:sp>
            <p:nvSpPr>
              <p:cNvPr id="230" name="Rectangle: Rounded Corners 229">
                <a:extLst>
                  <a:ext uri="{FF2B5EF4-FFF2-40B4-BE49-F238E27FC236}">
                    <a16:creationId xmlns:a16="http://schemas.microsoft.com/office/drawing/2014/main" id="{DA53893A-4EFA-4F6C-94BE-7D97ABCDD9CA}"/>
                  </a:ext>
                </a:extLst>
              </p:cNvPr>
              <p:cNvSpPr>
                <a:spLocks noChangeAspect="1"/>
              </p:cNvSpPr>
              <p:nvPr/>
            </p:nvSpPr>
            <p:spPr>
              <a:xfrm rot="5400000">
                <a:off x="1994011" y="4909398"/>
                <a:ext cx="411374" cy="274320"/>
              </a:xfrm>
              <a:prstGeom prst="round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grpSp>
            <p:nvGrpSpPr>
              <p:cNvPr id="231" name="Group 230">
                <a:extLst>
                  <a:ext uri="{FF2B5EF4-FFF2-40B4-BE49-F238E27FC236}">
                    <a16:creationId xmlns:a16="http://schemas.microsoft.com/office/drawing/2014/main" id="{B289BBC5-D68F-4637-BB0D-BA5E6E9CF979}"/>
                  </a:ext>
                </a:extLst>
              </p:cNvPr>
              <p:cNvGrpSpPr/>
              <p:nvPr/>
            </p:nvGrpSpPr>
            <p:grpSpPr>
              <a:xfrm>
                <a:off x="2154768" y="4968453"/>
                <a:ext cx="91440" cy="137160"/>
                <a:chOff x="2152863" y="4955118"/>
                <a:chExt cx="91440" cy="137160"/>
              </a:xfrm>
            </p:grpSpPr>
            <p:sp>
              <p:nvSpPr>
                <p:cNvPr id="232" name="Oval 231">
                  <a:extLst>
                    <a:ext uri="{FF2B5EF4-FFF2-40B4-BE49-F238E27FC236}">
                      <a16:creationId xmlns:a16="http://schemas.microsoft.com/office/drawing/2014/main" id="{5518FBFF-88D7-4AFC-8A77-7CA928AA9538}"/>
                    </a:ext>
                  </a:extLst>
                </p:cNvPr>
                <p:cNvSpPr>
                  <a:spLocks noChangeAspect="1"/>
                </p:cNvSpPr>
                <p:nvPr/>
              </p:nvSpPr>
              <p:spPr>
                <a:xfrm>
                  <a:off x="2152863" y="4955118"/>
                  <a:ext cx="91440" cy="91440"/>
                </a:xfrm>
                <a:prstGeom prst="ellips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33" name="Isosceles Triangle 232">
                  <a:extLst>
                    <a:ext uri="{FF2B5EF4-FFF2-40B4-BE49-F238E27FC236}">
                      <a16:creationId xmlns:a16="http://schemas.microsoft.com/office/drawing/2014/main" id="{A7857628-D2A1-4C07-A7FF-F5C3124EA208}"/>
                    </a:ext>
                  </a:extLst>
                </p:cNvPr>
                <p:cNvSpPr>
                  <a:spLocks noChangeAspect="1"/>
                </p:cNvSpPr>
                <p:nvPr/>
              </p:nvSpPr>
              <p:spPr>
                <a:xfrm>
                  <a:off x="2164006" y="4995549"/>
                  <a:ext cx="64766" cy="96729"/>
                </a:xfrm>
                <a:prstGeom prst="triangl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grpSp>
        </p:grpSp>
      </p:grpSp>
      <p:cxnSp>
        <p:nvCxnSpPr>
          <p:cNvPr id="252" name="Straight Connector 251">
            <a:extLst>
              <a:ext uri="{FF2B5EF4-FFF2-40B4-BE49-F238E27FC236}">
                <a16:creationId xmlns:a16="http://schemas.microsoft.com/office/drawing/2014/main" id="{8D5B2D6C-427A-4883-9152-42667350BC46}"/>
              </a:ext>
            </a:extLst>
          </p:cNvPr>
          <p:cNvCxnSpPr>
            <a:cxnSpLocks/>
          </p:cNvCxnSpPr>
          <p:nvPr/>
        </p:nvCxnSpPr>
        <p:spPr>
          <a:xfrm>
            <a:off x="115432" y="1032183"/>
            <a:ext cx="8940080" cy="0"/>
          </a:xfrm>
          <a:prstGeom prst="line">
            <a:avLst/>
          </a:prstGeom>
          <a:ln>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53" name="TextBox 252">
            <a:extLst>
              <a:ext uri="{FF2B5EF4-FFF2-40B4-BE49-F238E27FC236}">
                <a16:creationId xmlns:a16="http://schemas.microsoft.com/office/drawing/2014/main" id="{18628555-8542-414E-9B79-18EEBF9AAEC4}"/>
              </a:ext>
            </a:extLst>
          </p:cNvPr>
          <p:cNvSpPr txBox="1"/>
          <p:nvPr/>
        </p:nvSpPr>
        <p:spPr>
          <a:xfrm>
            <a:off x="323768" y="231528"/>
            <a:ext cx="3854941" cy="461665"/>
          </a:xfrm>
          <a:prstGeom prst="rect">
            <a:avLst/>
          </a:prstGeom>
          <a:noFill/>
        </p:spPr>
        <p:txBody>
          <a:bodyPr wrap="square" rtlCol="0">
            <a:spAutoFit/>
          </a:bodyPr>
          <a:lstStyle/>
          <a:p>
            <a:r>
              <a:rPr lang="en-US" sz="2400" b="1" dirty="0"/>
              <a:t>Steps to Take </a:t>
            </a:r>
            <a:r>
              <a:rPr lang="en-US" b="1" dirty="0"/>
              <a:t>(4 of 6)</a:t>
            </a:r>
            <a:endParaRPr lang="en-US" sz="2400" b="1" dirty="0"/>
          </a:p>
        </p:txBody>
      </p:sp>
      <p:sp>
        <p:nvSpPr>
          <p:cNvPr id="87" name="Rectangle 86">
            <a:extLst>
              <a:ext uri="{FF2B5EF4-FFF2-40B4-BE49-F238E27FC236}">
                <a16:creationId xmlns:a16="http://schemas.microsoft.com/office/drawing/2014/main" id="{3F86FC00-0E96-4E77-9633-FB6BD3BB230E}"/>
              </a:ext>
            </a:extLst>
          </p:cNvPr>
          <p:cNvSpPr/>
          <p:nvPr/>
        </p:nvSpPr>
        <p:spPr>
          <a:xfrm>
            <a:off x="1806868" y="1132978"/>
            <a:ext cx="6898268" cy="3508653"/>
          </a:xfrm>
          <a:prstGeom prst="rect">
            <a:avLst/>
          </a:prstGeom>
          <a:noFill/>
        </p:spPr>
        <p:txBody>
          <a:bodyPr wrap="square">
            <a:spAutoFit/>
          </a:bodyPr>
          <a:lstStyle/>
          <a:p>
            <a:r>
              <a:rPr lang="en-US" sz="1400" u="sng" dirty="0"/>
              <a:t>Step 15</a:t>
            </a:r>
            <a:r>
              <a:rPr lang="en-US" sz="1400" dirty="0"/>
              <a:t>	Applicant will attend 2-1/2-hour morning mentor ministry training at local 			church given by Metanoia / Community Mentor Ministry. </a:t>
            </a:r>
          </a:p>
          <a:p>
            <a:r>
              <a:rPr lang="en-US" sz="1400" dirty="0"/>
              <a:t>							</a:t>
            </a:r>
          </a:p>
          <a:p>
            <a:r>
              <a:rPr lang="en-US" sz="1400" dirty="0"/>
              <a:t>		On another day, applicant will attend 4-hour afternoon training at Walker State 		F&amp;CB 	Prison given by Walker staff.  </a:t>
            </a:r>
          </a:p>
          <a:p>
            <a:endParaRPr lang="en-US" sz="1400" u="sng" dirty="0"/>
          </a:p>
          <a:p>
            <a:r>
              <a:rPr lang="en-US" sz="1400" u="sng" dirty="0"/>
              <a:t>Step 16</a:t>
            </a:r>
            <a:r>
              <a:rPr lang="en-US" sz="1400" dirty="0"/>
              <a:t>	When the applicant has completed trainings and been issued a badge, the 			mentor ministry will match the new mentor with a prisoner, send the new 			mentor information about the prisoner, the mentor’s assigned Group, Group 		Leader, starting night, etc.</a:t>
            </a:r>
          </a:p>
          <a:p>
            <a:r>
              <a:rPr lang="en-US" sz="1400" dirty="0"/>
              <a:t> </a:t>
            </a:r>
          </a:p>
          <a:p>
            <a:r>
              <a:rPr lang="en-US" sz="1400" u="sng" dirty="0"/>
              <a:t>Questions?</a:t>
            </a:r>
            <a:r>
              <a:rPr lang="en-US" sz="1400" dirty="0"/>
              <a:t>	If the applicant has any questions or concerns about the State’s web-based, 			volunteer application process, he should email </a:t>
            </a:r>
            <a:r>
              <a:rPr lang="en-US" sz="1400" u="sng" dirty="0">
                <a:hlinkClick r:id="rId2"/>
              </a:rPr>
              <a:t>aaron.reaves@gdc.ga.gov</a:t>
            </a:r>
            <a:r>
              <a:rPr lang="en-US" sz="1400" dirty="0"/>
              <a:t>     </a:t>
            </a:r>
          </a:p>
          <a:p>
            <a:endParaRPr lang="en-US" sz="1200" dirty="0"/>
          </a:p>
          <a:p>
            <a:r>
              <a:rPr lang="en-US" sz="1400" dirty="0"/>
              <a:t>		For all other questions about the mentor ministry, the applicant should contact 		Barry Smith or Steve Howell.  See last page for contact points.</a:t>
            </a:r>
          </a:p>
        </p:txBody>
      </p:sp>
      <p:sp>
        <p:nvSpPr>
          <p:cNvPr id="5" name="Slide Number Placeholder 4">
            <a:extLst>
              <a:ext uri="{FF2B5EF4-FFF2-40B4-BE49-F238E27FC236}">
                <a16:creationId xmlns:a16="http://schemas.microsoft.com/office/drawing/2014/main" id="{848E7E1B-CC21-457B-9B40-09CFA899C6A0}"/>
              </a:ext>
            </a:extLst>
          </p:cNvPr>
          <p:cNvSpPr>
            <a:spLocks noGrp="1"/>
          </p:cNvSpPr>
          <p:nvPr>
            <p:ph type="sldNum" sz="quarter" idx="12"/>
          </p:nvPr>
        </p:nvSpPr>
        <p:spPr/>
        <p:txBody>
          <a:bodyPr/>
          <a:lstStyle/>
          <a:p>
            <a:fld id="{3A49692A-2BAD-4CCF-B2FD-1F7984FBC75E}" type="slidenum">
              <a:rPr lang="en-US" smtClean="0"/>
              <a:t>11</a:t>
            </a:fld>
            <a:endParaRPr lang="en-US" dirty="0"/>
          </a:p>
        </p:txBody>
      </p:sp>
      <p:pic>
        <p:nvPicPr>
          <p:cNvPr id="90" name="Picture 2" descr="New Logo 01-2016 DARK GRAY">
            <a:extLst>
              <a:ext uri="{FF2B5EF4-FFF2-40B4-BE49-F238E27FC236}">
                <a16:creationId xmlns:a16="http://schemas.microsoft.com/office/drawing/2014/main" id="{46A42F1D-264D-4BC7-8DEA-F9FBE32475A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46065" y="6004791"/>
            <a:ext cx="1979752" cy="672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988613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6" name="Group 225">
            <a:extLst>
              <a:ext uri="{FF2B5EF4-FFF2-40B4-BE49-F238E27FC236}">
                <a16:creationId xmlns:a16="http://schemas.microsoft.com/office/drawing/2014/main" id="{55A1DE75-8C21-40D9-AF4B-B03EFC52432F}"/>
              </a:ext>
            </a:extLst>
          </p:cNvPr>
          <p:cNvGrpSpPr/>
          <p:nvPr/>
        </p:nvGrpSpPr>
        <p:grpSpPr>
          <a:xfrm flipH="1">
            <a:off x="273195" y="1188407"/>
            <a:ext cx="1483099" cy="5569002"/>
            <a:chOff x="17780" y="482656"/>
            <a:chExt cx="1466725" cy="6035040"/>
          </a:xfrm>
        </p:grpSpPr>
        <p:grpSp>
          <p:nvGrpSpPr>
            <p:cNvPr id="227" name="Group 226">
              <a:extLst>
                <a:ext uri="{FF2B5EF4-FFF2-40B4-BE49-F238E27FC236}">
                  <a16:creationId xmlns:a16="http://schemas.microsoft.com/office/drawing/2014/main" id="{03C92B3C-FA20-4238-9508-2DC4BA303D06}"/>
                </a:ext>
              </a:extLst>
            </p:cNvPr>
            <p:cNvGrpSpPr/>
            <p:nvPr/>
          </p:nvGrpSpPr>
          <p:grpSpPr>
            <a:xfrm>
              <a:off x="17780" y="482656"/>
              <a:ext cx="731520" cy="6035040"/>
              <a:chOff x="17780" y="647700"/>
              <a:chExt cx="731520" cy="6035040"/>
            </a:xfrm>
          </p:grpSpPr>
          <p:sp>
            <p:nvSpPr>
              <p:cNvPr id="243" name="Rectangle 242">
                <a:extLst>
                  <a:ext uri="{FF2B5EF4-FFF2-40B4-BE49-F238E27FC236}">
                    <a16:creationId xmlns:a16="http://schemas.microsoft.com/office/drawing/2014/main" id="{1E6660CC-447E-45AC-8EC4-8DE3B779922A}"/>
                  </a:ext>
                </a:extLst>
              </p:cNvPr>
              <p:cNvSpPr/>
              <p:nvPr/>
            </p:nvSpPr>
            <p:spPr>
              <a:xfrm>
                <a:off x="47625"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44" name="Rectangle 243">
                <a:extLst>
                  <a:ext uri="{FF2B5EF4-FFF2-40B4-BE49-F238E27FC236}">
                    <a16:creationId xmlns:a16="http://schemas.microsoft.com/office/drawing/2014/main" id="{3A4CEE04-C27E-42CA-8477-AACC1746DEC1}"/>
                  </a:ext>
                </a:extLst>
              </p:cNvPr>
              <p:cNvSpPr/>
              <p:nvPr/>
            </p:nvSpPr>
            <p:spPr>
              <a:xfrm>
                <a:off x="199110"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45" name="Rectangle 244">
                <a:extLst>
                  <a:ext uri="{FF2B5EF4-FFF2-40B4-BE49-F238E27FC236}">
                    <a16:creationId xmlns:a16="http://schemas.microsoft.com/office/drawing/2014/main" id="{A891E494-21DA-43AE-9F19-6387825022AE}"/>
                  </a:ext>
                </a:extLst>
              </p:cNvPr>
              <p:cNvSpPr/>
              <p:nvPr/>
            </p:nvSpPr>
            <p:spPr>
              <a:xfrm>
                <a:off x="350595"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46" name="Rectangle 245">
                <a:extLst>
                  <a:ext uri="{FF2B5EF4-FFF2-40B4-BE49-F238E27FC236}">
                    <a16:creationId xmlns:a16="http://schemas.microsoft.com/office/drawing/2014/main" id="{3593BE36-828F-41EA-B25F-CC842C24CD7F}"/>
                  </a:ext>
                </a:extLst>
              </p:cNvPr>
              <p:cNvSpPr/>
              <p:nvPr/>
            </p:nvSpPr>
            <p:spPr>
              <a:xfrm>
                <a:off x="502080"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47" name="Rectangle 246">
                <a:extLst>
                  <a:ext uri="{FF2B5EF4-FFF2-40B4-BE49-F238E27FC236}">
                    <a16:creationId xmlns:a16="http://schemas.microsoft.com/office/drawing/2014/main" id="{7B869454-CCCC-4862-A090-1602A4FF7E03}"/>
                  </a:ext>
                </a:extLst>
              </p:cNvPr>
              <p:cNvSpPr/>
              <p:nvPr/>
            </p:nvSpPr>
            <p:spPr>
              <a:xfrm>
                <a:off x="17780" y="9398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48" name="Rectangle 247">
                <a:extLst>
                  <a:ext uri="{FF2B5EF4-FFF2-40B4-BE49-F238E27FC236}">
                    <a16:creationId xmlns:a16="http://schemas.microsoft.com/office/drawing/2014/main" id="{B826B044-D051-4C98-9543-29F22835F592}"/>
                  </a:ext>
                </a:extLst>
              </p:cNvPr>
              <p:cNvSpPr/>
              <p:nvPr/>
            </p:nvSpPr>
            <p:spPr>
              <a:xfrm>
                <a:off x="17780" y="26289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49" name="Rectangle 248">
                <a:extLst>
                  <a:ext uri="{FF2B5EF4-FFF2-40B4-BE49-F238E27FC236}">
                    <a16:creationId xmlns:a16="http://schemas.microsoft.com/office/drawing/2014/main" id="{71F255BC-4A0E-4701-97EB-293BD850C4D7}"/>
                  </a:ext>
                </a:extLst>
              </p:cNvPr>
              <p:cNvSpPr/>
              <p:nvPr/>
            </p:nvSpPr>
            <p:spPr>
              <a:xfrm>
                <a:off x="17780" y="43180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50" name="Rectangle 249">
                <a:extLst>
                  <a:ext uri="{FF2B5EF4-FFF2-40B4-BE49-F238E27FC236}">
                    <a16:creationId xmlns:a16="http://schemas.microsoft.com/office/drawing/2014/main" id="{4A5D1D89-C581-46AF-AA84-850A2F376063}"/>
                  </a:ext>
                </a:extLst>
              </p:cNvPr>
              <p:cNvSpPr/>
              <p:nvPr/>
            </p:nvSpPr>
            <p:spPr>
              <a:xfrm>
                <a:off x="17780" y="60071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51" name="Rectangle 250">
                <a:extLst>
                  <a:ext uri="{FF2B5EF4-FFF2-40B4-BE49-F238E27FC236}">
                    <a16:creationId xmlns:a16="http://schemas.microsoft.com/office/drawing/2014/main" id="{37792CDD-BE01-4633-85CF-9B4BF90151F4}"/>
                  </a:ext>
                </a:extLst>
              </p:cNvPr>
              <p:cNvSpPr/>
              <p:nvPr/>
            </p:nvSpPr>
            <p:spPr>
              <a:xfrm>
                <a:off x="653564"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grpSp>
        <p:grpSp>
          <p:nvGrpSpPr>
            <p:cNvPr id="228" name="Group 227">
              <a:extLst>
                <a:ext uri="{FF2B5EF4-FFF2-40B4-BE49-F238E27FC236}">
                  <a16:creationId xmlns:a16="http://schemas.microsoft.com/office/drawing/2014/main" id="{B20B454D-0F52-4FAD-9E3D-1AF54F83460E}"/>
                </a:ext>
              </a:extLst>
            </p:cNvPr>
            <p:cNvGrpSpPr/>
            <p:nvPr/>
          </p:nvGrpSpPr>
          <p:grpSpPr>
            <a:xfrm>
              <a:off x="752985" y="482656"/>
              <a:ext cx="731520" cy="6035040"/>
              <a:chOff x="17780" y="647700"/>
              <a:chExt cx="731520" cy="6035040"/>
            </a:xfrm>
          </p:grpSpPr>
          <p:sp>
            <p:nvSpPr>
              <p:cNvPr id="234" name="Rectangle 233">
                <a:extLst>
                  <a:ext uri="{FF2B5EF4-FFF2-40B4-BE49-F238E27FC236}">
                    <a16:creationId xmlns:a16="http://schemas.microsoft.com/office/drawing/2014/main" id="{BC544DBB-CF17-4203-B1C3-F656433D64B5}"/>
                  </a:ext>
                </a:extLst>
              </p:cNvPr>
              <p:cNvSpPr/>
              <p:nvPr/>
            </p:nvSpPr>
            <p:spPr>
              <a:xfrm>
                <a:off x="47625"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35" name="Rectangle 234">
                <a:extLst>
                  <a:ext uri="{FF2B5EF4-FFF2-40B4-BE49-F238E27FC236}">
                    <a16:creationId xmlns:a16="http://schemas.microsoft.com/office/drawing/2014/main" id="{195C6E1D-4A54-44A8-BF97-26393B440300}"/>
                  </a:ext>
                </a:extLst>
              </p:cNvPr>
              <p:cNvSpPr/>
              <p:nvPr/>
            </p:nvSpPr>
            <p:spPr>
              <a:xfrm>
                <a:off x="199110"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36" name="Rectangle 235">
                <a:extLst>
                  <a:ext uri="{FF2B5EF4-FFF2-40B4-BE49-F238E27FC236}">
                    <a16:creationId xmlns:a16="http://schemas.microsoft.com/office/drawing/2014/main" id="{2E837E60-0CED-4D8E-8FB9-689AEE6E94DF}"/>
                  </a:ext>
                </a:extLst>
              </p:cNvPr>
              <p:cNvSpPr/>
              <p:nvPr/>
            </p:nvSpPr>
            <p:spPr>
              <a:xfrm>
                <a:off x="350595"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37" name="Rectangle 236">
                <a:extLst>
                  <a:ext uri="{FF2B5EF4-FFF2-40B4-BE49-F238E27FC236}">
                    <a16:creationId xmlns:a16="http://schemas.microsoft.com/office/drawing/2014/main" id="{F0DD1E28-EC8E-414B-88F3-BCA374BF082C}"/>
                  </a:ext>
                </a:extLst>
              </p:cNvPr>
              <p:cNvSpPr/>
              <p:nvPr/>
            </p:nvSpPr>
            <p:spPr>
              <a:xfrm>
                <a:off x="502080"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38" name="Rectangle 237">
                <a:extLst>
                  <a:ext uri="{FF2B5EF4-FFF2-40B4-BE49-F238E27FC236}">
                    <a16:creationId xmlns:a16="http://schemas.microsoft.com/office/drawing/2014/main" id="{A7EA5C09-337A-4AE3-BCCE-DC4F74484A24}"/>
                  </a:ext>
                </a:extLst>
              </p:cNvPr>
              <p:cNvSpPr/>
              <p:nvPr/>
            </p:nvSpPr>
            <p:spPr>
              <a:xfrm>
                <a:off x="17780" y="9398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39" name="Rectangle 238">
                <a:extLst>
                  <a:ext uri="{FF2B5EF4-FFF2-40B4-BE49-F238E27FC236}">
                    <a16:creationId xmlns:a16="http://schemas.microsoft.com/office/drawing/2014/main" id="{F980FD3B-367F-42F3-AFA5-588FD14A1CC9}"/>
                  </a:ext>
                </a:extLst>
              </p:cNvPr>
              <p:cNvSpPr/>
              <p:nvPr/>
            </p:nvSpPr>
            <p:spPr>
              <a:xfrm>
                <a:off x="17780" y="26289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40" name="Rectangle 239">
                <a:extLst>
                  <a:ext uri="{FF2B5EF4-FFF2-40B4-BE49-F238E27FC236}">
                    <a16:creationId xmlns:a16="http://schemas.microsoft.com/office/drawing/2014/main" id="{62C0E4A3-D938-4D05-AEDD-3024DC00AF40}"/>
                  </a:ext>
                </a:extLst>
              </p:cNvPr>
              <p:cNvSpPr/>
              <p:nvPr/>
            </p:nvSpPr>
            <p:spPr>
              <a:xfrm>
                <a:off x="17780" y="43180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41" name="Rectangle 240">
                <a:extLst>
                  <a:ext uri="{FF2B5EF4-FFF2-40B4-BE49-F238E27FC236}">
                    <a16:creationId xmlns:a16="http://schemas.microsoft.com/office/drawing/2014/main" id="{227B6163-B186-4D9F-89DD-B14BE6297DDE}"/>
                  </a:ext>
                </a:extLst>
              </p:cNvPr>
              <p:cNvSpPr/>
              <p:nvPr/>
            </p:nvSpPr>
            <p:spPr>
              <a:xfrm>
                <a:off x="17780" y="60071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42" name="Rectangle 241">
                <a:extLst>
                  <a:ext uri="{FF2B5EF4-FFF2-40B4-BE49-F238E27FC236}">
                    <a16:creationId xmlns:a16="http://schemas.microsoft.com/office/drawing/2014/main" id="{BCCF6380-E6EF-4F90-81DD-B299DA29B0FD}"/>
                  </a:ext>
                </a:extLst>
              </p:cNvPr>
              <p:cNvSpPr/>
              <p:nvPr/>
            </p:nvSpPr>
            <p:spPr>
              <a:xfrm>
                <a:off x="653564"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grpSp>
        <p:grpSp>
          <p:nvGrpSpPr>
            <p:cNvPr id="229" name="Group 228">
              <a:extLst>
                <a:ext uri="{FF2B5EF4-FFF2-40B4-BE49-F238E27FC236}">
                  <a16:creationId xmlns:a16="http://schemas.microsoft.com/office/drawing/2014/main" id="{F0D5E37A-AE67-4E27-A5EA-97E14D23C82A}"/>
                </a:ext>
              </a:extLst>
            </p:cNvPr>
            <p:cNvGrpSpPr/>
            <p:nvPr/>
          </p:nvGrpSpPr>
          <p:grpSpPr>
            <a:xfrm>
              <a:off x="963080" y="3952660"/>
              <a:ext cx="274320" cy="411374"/>
              <a:chOff x="2062538" y="4840871"/>
              <a:chExt cx="274320" cy="411374"/>
            </a:xfrm>
          </p:grpSpPr>
          <p:sp>
            <p:nvSpPr>
              <p:cNvPr id="230" name="Rectangle: Rounded Corners 229">
                <a:extLst>
                  <a:ext uri="{FF2B5EF4-FFF2-40B4-BE49-F238E27FC236}">
                    <a16:creationId xmlns:a16="http://schemas.microsoft.com/office/drawing/2014/main" id="{DA53893A-4EFA-4F6C-94BE-7D97ABCDD9CA}"/>
                  </a:ext>
                </a:extLst>
              </p:cNvPr>
              <p:cNvSpPr>
                <a:spLocks noChangeAspect="1"/>
              </p:cNvSpPr>
              <p:nvPr/>
            </p:nvSpPr>
            <p:spPr>
              <a:xfrm rot="5400000">
                <a:off x="1994011" y="4909398"/>
                <a:ext cx="411374" cy="274320"/>
              </a:xfrm>
              <a:prstGeom prst="round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grpSp>
            <p:nvGrpSpPr>
              <p:cNvPr id="231" name="Group 230">
                <a:extLst>
                  <a:ext uri="{FF2B5EF4-FFF2-40B4-BE49-F238E27FC236}">
                    <a16:creationId xmlns:a16="http://schemas.microsoft.com/office/drawing/2014/main" id="{B289BBC5-D68F-4637-BB0D-BA5E6E9CF979}"/>
                  </a:ext>
                </a:extLst>
              </p:cNvPr>
              <p:cNvGrpSpPr/>
              <p:nvPr/>
            </p:nvGrpSpPr>
            <p:grpSpPr>
              <a:xfrm>
                <a:off x="2154768" y="4968453"/>
                <a:ext cx="91440" cy="137160"/>
                <a:chOff x="2152863" y="4955118"/>
                <a:chExt cx="91440" cy="137160"/>
              </a:xfrm>
            </p:grpSpPr>
            <p:sp>
              <p:nvSpPr>
                <p:cNvPr id="232" name="Oval 231">
                  <a:extLst>
                    <a:ext uri="{FF2B5EF4-FFF2-40B4-BE49-F238E27FC236}">
                      <a16:creationId xmlns:a16="http://schemas.microsoft.com/office/drawing/2014/main" id="{5518FBFF-88D7-4AFC-8A77-7CA928AA9538}"/>
                    </a:ext>
                  </a:extLst>
                </p:cNvPr>
                <p:cNvSpPr>
                  <a:spLocks noChangeAspect="1"/>
                </p:cNvSpPr>
                <p:nvPr/>
              </p:nvSpPr>
              <p:spPr>
                <a:xfrm>
                  <a:off x="2152863" y="4955118"/>
                  <a:ext cx="91440" cy="91440"/>
                </a:xfrm>
                <a:prstGeom prst="ellips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33" name="Isosceles Triangle 232">
                  <a:extLst>
                    <a:ext uri="{FF2B5EF4-FFF2-40B4-BE49-F238E27FC236}">
                      <a16:creationId xmlns:a16="http://schemas.microsoft.com/office/drawing/2014/main" id="{A7857628-D2A1-4C07-A7FF-F5C3124EA208}"/>
                    </a:ext>
                  </a:extLst>
                </p:cNvPr>
                <p:cNvSpPr>
                  <a:spLocks noChangeAspect="1"/>
                </p:cNvSpPr>
                <p:nvPr/>
              </p:nvSpPr>
              <p:spPr>
                <a:xfrm>
                  <a:off x="2164006" y="4995549"/>
                  <a:ext cx="64766" cy="96729"/>
                </a:xfrm>
                <a:prstGeom prst="triangl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grpSp>
        </p:grpSp>
      </p:grpSp>
      <p:cxnSp>
        <p:nvCxnSpPr>
          <p:cNvPr id="252" name="Straight Connector 251">
            <a:extLst>
              <a:ext uri="{FF2B5EF4-FFF2-40B4-BE49-F238E27FC236}">
                <a16:creationId xmlns:a16="http://schemas.microsoft.com/office/drawing/2014/main" id="{8D5B2D6C-427A-4883-9152-42667350BC46}"/>
              </a:ext>
            </a:extLst>
          </p:cNvPr>
          <p:cNvCxnSpPr>
            <a:cxnSpLocks/>
          </p:cNvCxnSpPr>
          <p:nvPr/>
        </p:nvCxnSpPr>
        <p:spPr>
          <a:xfrm>
            <a:off x="115432" y="1032183"/>
            <a:ext cx="8940080" cy="0"/>
          </a:xfrm>
          <a:prstGeom prst="line">
            <a:avLst/>
          </a:prstGeom>
          <a:ln>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53" name="TextBox 252">
            <a:extLst>
              <a:ext uri="{FF2B5EF4-FFF2-40B4-BE49-F238E27FC236}">
                <a16:creationId xmlns:a16="http://schemas.microsoft.com/office/drawing/2014/main" id="{18628555-8542-414E-9B79-18EEBF9AAEC4}"/>
              </a:ext>
            </a:extLst>
          </p:cNvPr>
          <p:cNvSpPr txBox="1"/>
          <p:nvPr/>
        </p:nvSpPr>
        <p:spPr>
          <a:xfrm>
            <a:off x="323768" y="198870"/>
            <a:ext cx="8489065" cy="830997"/>
          </a:xfrm>
          <a:prstGeom prst="rect">
            <a:avLst/>
          </a:prstGeom>
          <a:noFill/>
        </p:spPr>
        <p:txBody>
          <a:bodyPr wrap="square" rtlCol="0">
            <a:spAutoFit/>
          </a:bodyPr>
          <a:lstStyle/>
          <a:p>
            <a:r>
              <a:rPr lang="en-US" sz="2400" b="1" dirty="0"/>
              <a:t>Steps to Take </a:t>
            </a:r>
            <a:r>
              <a:rPr lang="en-US" b="1" dirty="0"/>
              <a:t>(5 of 6)</a:t>
            </a:r>
            <a:r>
              <a:rPr lang="en-US" sz="2400" b="1" dirty="0"/>
              <a:t> - Online Application Instructions</a:t>
            </a:r>
          </a:p>
          <a:p>
            <a:r>
              <a:rPr lang="en-US" sz="2400" b="1" dirty="0"/>
              <a:t>        …Have the Following Information on Hand !!</a:t>
            </a:r>
          </a:p>
        </p:txBody>
      </p:sp>
      <p:sp>
        <p:nvSpPr>
          <p:cNvPr id="2" name="TextBox 1">
            <a:extLst>
              <a:ext uri="{FF2B5EF4-FFF2-40B4-BE49-F238E27FC236}">
                <a16:creationId xmlns:a16="http://schemas.microsoft.com/office/drawing/2014/main" id="{5F4C1FFD-F56C-41AD-9B1A-98CBE69AA519}"/>
              </a:ext>
            </a:extLst>
          </p:cNvPr>
          <p:cNvSpPr txBox="1"/>
          <p:nvPr/>
        </p:nvSpPr>
        <p:spPr>
          <a:xfrm>
            <a:off x="1774751" y="1154941"/>
            <a:ext cx="7280761" cy="4678204"/>
          </a:xfrm>
          <a:prstGeom prst="rect">
            <a:avLst/>
          </a:prstGeom>
          <a:noFill/>
        </p:spPr>
        <p:txBody>
          <a:bodyPr wrap="square" rtlCol="0">
            <a:spAutoFit/>
          </a:bodyPr>
          <a:lstStyle/>
          <a:p>
            <a:pPr marL="342900" indent="-342900">
              <a:spcAft>
                <a:spcPts val="600"/>
              </a:spcAft>
              <a:buFont typeface="+mj-lt"/>
              <a:buAutoNum type="arabicPeriod"/>
            </a:pPr>
            <a:r>
              <a:rPr lang="en-US" sz="1400" dirty="0"/>
              <a:t>Personal emergency contact name/relationship/phone number; use no hyphens in phone #s</a:t>
            </a:r>
          </a:p>
          <a:p>
            <a:pPr marL="342900" indent="-342900">
              <a:spcAft>
                <a:spcPts val="600"/>
              </a:spcAft>
              <a:buFont typeface="+mj-lt"/>
              <a:buAutoNum type="arabicPeriod"/>
            </a:pPr>
            <a:r>
              <a:rPr lang="en-US" sz="1400" dirty="0"/>
              <a:t>Name of the Group/Organization you are volunteering with:  </a:t>
            </a:r>
            <a:r>
              <a:rPr lang="en-US" sz="1400" b="1" dirty="0"/>
              <a:t>Community Mentoring Ministry</a:t>
            </a:r>
          </a:p>
          <a:p>
            <a:pPr marL="342900" indent="-342900">
              <a:spcAft>
                <a:spcPts val="600"/>
              </a:spcAft>
              <a:buFont typeface="+mj-lt"/>
              <a:buAutoNum type="arabicPeriod"/>
            </a:pPr>
            <a:r>
              <a:rPr lang="en-US" sz="1400" dirty="0"/>
              <a:t>Your group facilitator name:  </a:t>
            </a:r>
            <a:r>
              <a:rPr lang="en-US" sz="1400" b="1" dirty="0"/>
              <a:t>Steven Howell</a:t>
            </a:r>
            <a:endParaRPr lang="en-US" sz="1400" dirty="0"/>
          </a:p>
          <a:p>
            <a:pPr marL="342900" indent="-342900">
              <a:spcAft>
                <a:spcPts val="600"/>
              </a:spcAft>
              <a:buFont typeface="+mj-lt"/>
              <a:buAutoNum type="arabicPeriod"/>
            </a:pPr>
            <a:r>
              <a:rPr lang="en-US" sz="1400" dirty="0"/>
              <a:t>Your group facilitator email address:  </a:t>
            </a:r>
            <a:r>
              <a:rPr lang="en-US" sz="1400" b="1" u="sng" dirty="0">
                <a:hlinkClick r:id="rId2"/>
              </a:rPr>
              <a:t>metanoiamentoring@pcanet.org</a:t>
            </a:r>
            <a:endParaRPr lang="en-US" sz="1400" dirty="0"/>
          </a:p>
          <a:p>
            <a:pPr marL="342900" indent="-342900">
              <a:spcAft>
                <a:spcPts val="600"/>
              </a:spcAft>
              <a:buFont typeface="+mj-lt"/>
              <a:buAutoNum type="arabicPeriod"/>
            </a:pPr>
            <a:r>
              <a:rPr lang="en-US" sz="1400" dirty="0"/>
              <a:t>Your group facilitator phone number:  </a:t>
            </a:r>
            <a:r>
              <a:rPr lang="en-US" sz="1400" b="1" dirty="0"/>
              <a:t>3148004191 (use no hyphens)</a:t>
            </a:r>
            <a:endParaRPr lang="en-US" sz="1400" dirty="0"/>
          </a:p>
          <a:p>
            <a:pPr marL="342900" indent="-342900">
              <a:spcAft>
                <a:spcPts val="600"/>
              </a:spcAft>
              <a:buFont typeface="+mj-lt"/>
              <a:buAutoNum type="arabicPeriod"/>
            </a:pPr>
            <a:r>
              <a:rPr lang="en-US" sz="1400" dirty="0"/>
              <a:t>Your group emergency contact name:  </a:t>
            </a:r>
            <a:r>
              <a:rPr lang="en-US" sz="1400" b="1" dirty="0"/>
              <a:t>Barry Smith</a:t>
            </a:r>
            <a:endParaRPr lang="en-US" sz="1400" dirty="0"/>
          </a:p>
          <a:p>
            <a:pPr marL="342900" indent="-342900">
              <a:spcAft>
                <a:spcPts val="600"/>
              </a:spcAft>
              <a:buFont typeface="+mj-lt"/>
              <a:buAutoNum type="arabicPeriod"/>
            </a:pPr>
            <a:r>
              <a:rPr lang="en-US" sz="1400" dirty="0"/>
              <a:t>Your group emergency contact number: </a:t>
            </a:r>
            <a:r>
              <a:rPr lang="en-US" sz="1400" b="1" dirty="0"/>
              <a:t>7865186736  (use no hyphens)</a:t>
            </a:r>
            <a:endParaRPr lang="en-US" sz="1400" dirty="0"/>
          </a:p>
          <a:p>
            <a:pPr marL="342900" indent="-342900">
              <a:spcAft>
                <a:spcPts val="600"/>
              </a:spcAft>
              <a:buFont typeface="+mj-lt"/>
              <a:buAutoNum type="arabicPeriod"/>
            </a:pPr>
            <a:r>
              <a:rPr lang="en-US" sz="1400" dirty="0"/>
              <a:t>The username of your Facebook, Twitter, Instagram, or other social media account you use. </a:t>
            </a:r>
          </a:p>
          <a:p>
            <a:pPr marL="342900" indent="-342900">
              <a:spcAft>
                <a:spcPts val="600"/>
              </a:spcAft>
              <a:buFont typeface="+mj-lt"/>
              <a:buAutoNum type="arabicPeriod"/>
            </a:pPr>
            <a:r>
              <a:rPr lang="en-US" sz="1400" dirty="0"/>
              <a:t>Address/duration (mo/yr) of all places where you have lived in the previous five years</a:t>
            </a:r>
          </a:p>
          <a:p>
            <a:pPr marL="342900" indent="-342900">
              <a:spcAft>
                <a:spcPts val="600"/>
              </a:spcAft>
              <a:buFont typeface="+mj-lt"/>
              <a:buAutoNum type="arabicPeriod"/>
            </a:pPr>
            <a:r>
              <a:rPr lang="en-US" sz="1400" dirty="0"/>
              <a:t>Your activities over past 5 yrs, including military, work, and volunteer organizations including  the street address, and telephone number.  You can list your church and you as MEMBER.</a:t>
            </a:r>
          </a:p>
          <a:p>
            <a:pPr marL="342900" indent="-342900">
              <a:spcAft>
                <a:spcPts val="600"/>
              </a:spcAft>
              <a:buFont typeface="+mj-lt"/>
              <a:buAutoNum type="arabicPeriod"/>
            </a:pPr>
            <a:r>
              <a:rPr lang="en-US" sz="1400" u="sng" dirty="0"/>
              <a:t>Under “Areas of Interest” </a:t>
            </a:r>
            <a:r>
              <a:rPr lang="en-US" sz="1400" b="1" dirty="0"/>
              <a:t>We instruct prospective mentors to check MENTORING</a:t>
            </a:r>
            <a:endParaRPr lang="en-US" sz="1400" dirty="0"/>
          </a:p>
          <a:p>
            <a:pPr marL="342900" indent="-342900">
              <a:spcAft>
                <a:spcPts val="600"/>
              </a:spcAft>
              <a:buFont typeface="+mj-lt"/>
              <a:buAutoNum type="arabicPeriod"/>
            </a:pPr>
            <a:r>
              <a:rPr lang="en-US" sz="1400" u="sng" dirty="0"/>
              <a:t>On Page 4 - PERSONAL INFORMATION a date is asked for at the top of the page. </a:t>
            </a:r>
            <a:r>
              <a:rPr lang="en-US" sz="1400" b="1" dirty="0"/>
              <a:t>You can put the date you are filling out the form.</a:t>
            </a:r>
            <a:endParaRPr lang="en-US" sz="1400" dirty="0"/>
          </a:p>
          <a:p>
            <a:pPr marL="342900" indent="-342900">
              <a:spcAft>
                <a:spcPts val="600"/>
              </a:spcAft>
              <a:buFont typeface="+mj-lt"/>
              <a:buAutoNum type="arabicPeriod"/>
            </a:pPr>
            <a:r>
              <a:rPr lang="en-US" sz="1400" u="sng" dirty="0"/>
              <a:t>On Page 4 - OCCUPATION.</a:t>
            </a:r>
            <a:r>
              <a:rPr lang="en-US" sz="1400" dirty="0"/>
              <a:t>  If retired, it kicks you out unless you fill in OCCUPATION, BUSINESS NAME AND BUSINESS ADDRESS (two lines). </a:t>
            </a:r>
            <a:r>
              <a:rPr lang="en-US" sz="1400" b="1" dirty="0"/>
              <a:t>Enter the word RETIRED on all four lines.  </a:t>
            </a:r>
            <a:r>
              <a:rPr lang="en-US" sz="1400" dirty="0"/>
              <a:t>It will ask you for your BUSINESS PHONE even if you are retired.  Just </a:t>
            </a:r>
            <a:r>
              <a:rPr lang="en-US" sz="1400" b="1" dirty="0"/>
              <a:t>enter your home phone.</a:t>
            </a:r>
          </a:p>
        </p:txBody>
      </p:sp>
      <p:sp>
        <p:nvSpPr>
          <p:cNvPr id="6" name="Slide Number Placeholder 5">
            <a:extLst>
              <a:ext uri="{FF2B5EF4-FFF2-40B4-BE49-F238E27FC236}">
                <a16:creationId xmlns:a16="http://schemas.microsoft.com/office/drawing/2014/main" id="{5A3476B0-1762-4D19-A1A7-DADCA0DE0F2A}"/>
              </a:ext>
            </a:extLst>
          </p:cNvPr>
          <p:cNvSpPr>
            <a:spLocks noGrp="1"/>
          </p:cNvSpPr>
          <p:nvPr>
            <p:ph type="sldNum" sz="quarter" idx="12"/>
          </p:nvPr>
        </p:nvSpPr>
        <p:spPr/>
        <p:txBody>
          <a:bodyPr/>
          <a:lstStyle/>
          <a:p>
            <a:fld id="{3A49692A-2BAD-4CCF-B2FD-1F7984FBC75E}" type="slidenum">
              <a:rPr lang="en-US" smtClean="0"/>
              <a:t>12</a:t>
            </a:fld>
            <a:endParaRPr lang="en-US" dirty="0"/>
          </a:p>
        </p:txBody>
      </p:sp>
      <p:pic>
        <p:nvPicPr>
          <p:cNvPr id="36" name="Picture 2" descr="New Logo 01-2016 DARK GRAY">
            <a:extLst>
              <a:ext uri="{FF2B5EF4-FFF2-40B4-BE49-F238E27FC236}">
                <a16:creationId xmlns:a16="http://schemas.microsoft.com/office/drawing/2014/main" id="{83279AD8-DAA9-4FAE-8EF5-E48DE1CCA4F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46065" y="6004791"/>
            <a:ext cx="1979752" cy="672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526206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6" name="Group 225">
            <a:extLst>
              <a:ext uri="{FF2B5EF4-FFF2-40B4-BE49-F238E27FC236}">
                <a16:creationId xmlns:a16="http://schemas.microsoft.com/office/drawing/2014/main" id="{55A1DE75-8C21-40D9-AF4B-B03EFC52432F}"/>
              </a:ext>
            </a:extLst>
          </p:cNvPr>
          <p:cNvGrpSpPr/>
          <p:nvPr/>
        </p:nvGrpSpPr>
        <p:grpSpPr>
          <a:xfrm flipH="1">
            <a:off x="273195" y="1188407"/>
            <a:ext cx="1483099" cy="5569002"/>
            <a:chOff x="17780" y="482656"/>
            <a:chExt cx="1466725" cy="6035040"/>
          </a:xfrm>
        </p:grpSpPr>
        <p:grpSp>
          <p:nvGrpSpPr>
            <p:cNvPr id="227" name="Group 226">
              <a:extLst>
                <a:ext uri="{FF2B5EF4-FFF2-40B4-BE49-F238E27FC236}">
                  <a16:creationId xmlns:a16="http://schemas.microsoft.com/office/drawing/2014/main" id="{03C92B3C-FA20-4238-9508-2DC4BA303D06}"/>
                </a:ext>
              </a:extLst>
            </p:cNvPr>
            <p:cNvGrpSpPr/>
            <p:nvPr/>
          </p:nvGrpSpPr>
          <p:grpSpPr>
            <a:xfrm>
              <a:off x="17780" y="482656"/>
              <a:ext cx="731520" cy="6035040"/>
              <a:chOff x="17780" y="647700"/>
              <a:chExt cx="731520" cy="6035040"/>
            </a:xfrm>
          </p:grpSpPr>
          <p:sp>
            <p:nvSpPr>
              <p:cNvPr id="243" name="Rectangle 242">
                <a:extLst>
                  <a:ext uri="{FF2B5EF4-FFF2-40B4-BE49-F238E27FC236}">
                    <a16:creationId xmlns:a16="http://schemas.microsoft.com/office/drawing/2014/main" id="{1E6660CC-447E-45AC-8EC4-8DE3B779922A}"/>
                  </a:ext>
                </a:extLst>
              </p:cNvPr>
              <p:cNvSpPr/>
              <p:nvPr/>
            </p:nvSpPr>
            <p:spPr>
              <a:xfrm>
                <a:off x="47625"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44" name="Rectangle 243">
                <a:extLst>
                  <a:ext uri="{FF2B5EF4-FFF2-40B4-BE49-F238E27FC236}">
                    <a16:creationId xmlns:a16="http://schemas.microsoft.com/office/drawing/2014/main" id="{3A4CEE04-C27E-42CA-8477-AACC1746DEC1}"/>
                  </a:ext>
                </a:extLst>
              </p:cNvPr>
              <p:cNvSpPr/>
              <p:nvPr/>
            </p:nvSpPr>
            <p:spPr>
              <a:xfrm>
                <a:off x="199110"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45" name="Rectangle 244">
                <a:extLst>
                  <a:ext uri="{FF2B5EF4-FFF2-40B4-BE49-F238E27FC236}">
                    <a16:creationId xmlns:a16="http://schemas.microsoft.com/office/drawing/2014/main" id="{A891E494-21DA-43AE-9F19-6387825022AE}"/>
                  </a:ext>
                </a:extLst>
              </p:cNvPr>
              <p:cNvSpPr/>
              <p:nvPr/>
            </p:nvSpPr>
            <p:spPr>
              <a:xfrm>
                <a:off x="350595"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46" name="Rectangle 245">
                <a:extLst>
                  <a:ext uri="{FF2B5EF4-FFF2-40B4-BE49-F238E27FC236}">
                    <a16:creationId xmlns:a16="http://schemas.microsoft.com/office/drawing/2014/main" id="{3593BE36-828F-41EA-B25F-CC842C24CD7F}"/>
                  </a:ext>
                </a:extLst>
              </p:cNvPr>
              <p:cNvSpPr/>
              <p:nvPr/>
            </p:nvSpPr>
            <p:spPr>
              <a:xfrm>
                <a:off x="502080"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47" name="Rectangle 246">
                <a:extLst>
                  <a:ext uri="{FF2B5EF4-FFF2-40B4-BE49-F238E27FC236}">
                    <a16:creationId xmlns:a16="http://schemas.microsoft.com/office/drawing/2014/main" id="{7B869454-CCCC-4862-A090-1602A4FF7E03}"/>
                  </a:ext>
                </a:extLst>
              </p:cNvPr>
              <p:cNvSpPr/>
              <p:nvPr/>
            </p:nvSpPr>
            <p:spPr>
              <a:xfrm>
                <a:off x="17780" y="9398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48" name="Rectangle 247">
                <a:extLst>
                  <a:ext uri="{FF2B5EF4-FFF2-40B4-BE49-F238E27FC236}">
                    <a16:creationId xmlns:a16="http://schemas.microsoft.com/office/drawing/2014/main" id="{B826B044-D051-4C98-9543-29F22835F592}"/>
                  </a:ext>
                </a:extLst>
              </p:cNvPr>
              <p:cNvSpPr/>
              <p:nvPr/>
            </p:nvSpPr>
            <p:spPr>
              <a:xfrm>
                <a:off x="17780" y="26289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49" name="Rectangle 248">
                <a:extLst>
                  <a:ext uri="{FF2B5EF4-FFF2-40B4-BE49-F238E27FC236}">
                    <a16:creationId xmlns:a16="http://schemas.microsoft.com/office/drawing/2014/main" id="{71F255BC-4A0E-4701-97EB-293BD850C4D7}"/>
                  </a:ext>
                </a:extLst>
              </p:cNvPr>
              <p:cNvSpPr/>
              <p:nvPr/>
            </p:nvSpPr>
            <p:spPr>
              <a:xfrm>
                <a:off x="17780" y="43180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50" name="Rectangle 249">
                <a:extLst>
                  <a:ext uri="{FF2B5EF4-FFF2-40B4-BE49-F238E27FC236}">
                    <a16:creationId xmlns:a16="http://schemas.microsoft.com/office/drawing/2014/main" id="{4A5D1D89-C581-46AF-AA84-850A2F376063}"/>
                  </a:ext>
                </a:extLst>
              </p:cNvPr>
              <p:cNvSpPr/>
              <p:nvPr/>
            </p:nvSpPr>
            <p:spPr>
              <a:xfrm>
                <a:off x="17780" y="60071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51" name="Rectangle 250">
                <a:extLst>
                  <a:ext uri="{FF2B5EF4-FFF2-40B4-BE49-F238E27FC236}">
                    <a16:creationId xmlns:a16="http://schemas.microsoft.com/office/drawing/2014/main" id="{37792CDD-BE01-4633-85CF-9B4BF90151F4}"/>
                  </a:ext>
                </a:extLst>
              </p:cNvPr>
              <p:cNvSpPr/>
              <p:nvPr/>
            </p:nvSpPr>
            <p:spPr>
              <a:xfrm>
                <a:off x="653564"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grpSp>
        <p:grpSp>
          <p:nvGrpSpPr>
            <p:cNvPr id="228" name="Group 227">
              <a:extLst>
                <a:ext uri="{FF2B5EF4-FFF2-40B4-BE49-F238E27FC236}">
                  <a16:creationId xmlns:a16="http://schemas.microsoft.com/office/drawing/2014/main" id="{B20B454D-0F52-4FAD-9E3D-1AF54F83460E}"/>
                </a:ext>
              </a:extLst>
            </p:cNvPr>
            <p:cNvGrpSpPr/>
            <p:nvPr/>
          </p:nvGrpSpPr>
          <p:grpSpPr>
            <a:xfrm>
              <a:off x="752985" y="482656"/>
              <a:ext cx="731520" cy="6035040"/>
              <a:chOff x="17780" y="647700"/>
              <a:chExt cx="731520" cy="6035040"/>
            </a:xfrm>
          </p:grpSpPr>
          <p:sp>
            <p:nvSpPr>
              <p:cNvPr id="234" name="Rectangle 233">
                <a:extLst>
                  <a:ext uri="{FF2B5EF4-FFF2-40B4-BE49-F238E27FC236}">
                    <a16:creationId xmlns:a16="http://schemas.microsoft.com/office/drawing/2014/main" id="{BC544DBB-CF17-4203-B1C3-F656433D64B5}"/>
                  </a:ext>
                </a:extLst>
              </p:cNvPr>
              <p:cNvSpPr/>
              <p:nvPr/>
            </p:nvSpPr>
            <p:spPr>
              <a:xfrm>
                <a:off x="47625"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35" name="Rectangle 234">
                <a:extLst>
                  <a:ext uri="{FF2B5EF4-FFF2-40B4-BE49-F238E27FC236}">
                    <a16:creationId xmlns:a16="http://schemas.microsoft.com/office/drawing/2014/main" id="{195C6E1D-4A54-44A8-BF97-26393B440300}"/>
                  </a:ext>
                </a:extLst>
              </p:cNvPr>
              <p:cNvSpPr/>
              <p:nvPr/>
            </p:nvSpPr>
            <p:spPr>
              <a:xfrm>
                <a:off x="199110"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36" name="Rectangle 235">
                <a:extLst>
                  <a:ext uri="{FF2B5EF4-FFF2-40B4-BE49-F238E27FC236}">
                    <a16:creationId xmlns:a16="http://schemas.microsoft.com/office/drawing/2014/main" id="{2E837E60-0CED-4D8E-8FB9-689AEE6E94DF}"/>
                  </a:ext>
                </a:extLst>
              </p:cNvPr>
              <p:cNvSpPr/>
              <p:nvPr/>
            </p:nvSpPr>
            <p:spPr>
              <a:xfrm>
                <a:off x="350595"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37" name="Rectangle 236">
                <a:extLst>
                  <a:ext uri="{FF2B5EF4-FFF2-40B4-BE49-F238E27FC236}">
                    <a16:creationId xmlns:a16="http://schemas.microsoft.com/office/drawing/2014/main" id="{F0DD1E28-EC8E-414B-88F3-BCA374BF082C}"/>
                  </a:ext>
                </a:extLst>
              </p:cNvPr>
              <p:cNvSpPr/>
              <p:nvPr/>
            </p:nvSpPr>
            <p:spPr>
              <a:xfrm>
                <a:off x="502080"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38" name="Rectangle 237">
                <a:extLst>
                  <a:ext uri="{FF2B5EF4-FFF2-40B4-BE49-F238E27FC236}">
                    <a16:creationId xmlns:a16="http://schemas.microsoft.com/office/drawing/2014/main" id="{A7EA5C09-337A-4AE3-BCCE-DC4F74484A24}"/>
                  </a:ext>
                </a:extLst>
              </p:cNvPr>
              <p:cNvSpPr/>
              <p:nvPr/>
            </p:nvSpPr>
            <p:spPr>
              <a:xfrm>
                <a:off x="17780" y="9398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39" name="Rectangle 238">
                <a:extLst>
                  <a:ext uri="{FF2B5EF4-FFF2-40B4-BE49-F238E27FC236}">
                    <a16:creationId xmlns:a16="http://schemas.microsoft.com/office/drawing/2014/main" id="{F980FD3B-367F-42F3-AFA5-588FD14A1CC9}"/>
                  </a:ext>
                </a:extLst>
              </p:cNvPr>
              <p:cNvSpPr/>
              <p:nvPr/>
            </p:nvSpPr>
            <p:spPr>
              <a:xfrm>
                <a:off x="17780" y="26289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40" name="Rectangle 239">
                <a:extLst>
                  <a:ext uri="{FF2B5EF4-FFF2-40B4-BE49-F238E27FC236}">
                    <a16:creationId xmlns:a16="http://schemas.microsoft.com/office/drawing/2014/main" id="{62C0E4A3-D938-4D05-AEDD-3024DC00AF40}"/>
                  </a:ext>
                </a:extLst>
              </p:cNvPr>
              <p:cNvSpPr/>
              <p:nvPr/>
            </p:nvSpPr>
            <p:spPr>
              <a:xfrm>
                <a:off x="17780" y="43180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41" name="Rectangle 240">
                <a:extLst>
                  <a:ext uri="{FF2B5EF4-FFF2-40B4-BE49-F238E27FC236}">
                    <a16:creationId xmlns:a16="http://schemas.microsoft.com/office/drawing/2014/main" id="{227B6163-B186-4D9F-89DD-B14BE6297DDE}"/>
                  </a:ext>
                </a:extLst>
              </p:cNvPr>
              <p:cNvSpPr/>
              <p:nvPr/>
            </p:nvSpPr>
            <p:spPr>
              <a:xfrm>
                <a:off x="17780" y="60071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42" name="Rectangle 241">
                <a:extLst>
                  <a:ext uri="{FF2B5EF4-FFF2-40B4-BE49-F238E27FC236}">
                    <a16:creationId xmlns:a16="http://schemas.microsoft.com/office/drawing/2014/main" id="{BCCF6380-E6EF-4F90-81DD-B299DA29B0FD}"/>
                  </a:ext>
                </a:extLst>
              </p:cNvPr>
              <p:cNvSpPr/>
              <p:nvPr/>
            </p:nvSpPr>
            <p:spPr>
              <a:xfrm>
                <a:off x="653564"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grpSp>
        <p:grpSp>
          <p:nvGrpSpPr>
            <p:cNvPr id="229" name="Group 228">
              <a:extLst>
                <a:ext uri="{FF2B5EF4-FFF2-40B4-BE49-F238E27FC236}">
                  <a16:creationId xmlns:a16="http://schemas.microsoft.com/office/drawing/2014/main" id="{F0D5E37A-AE67-4E27-A5EA-97E14D23C82A}"/>
                </a:ext>
              </a:extLst>
            </p:cNvPr>
            <p:cNvGrpSpPr/>
            <p:nvPr/>
          </p:nvGrpSpPr>
          <p:grpSpPr>
            <a:xfrm>
              <a:off x="963080" y="3952660"/>
              <a:ext cx="274320" cy="411374"/>
              <a:chOff x="2062538" y="4840871"/>
              <a:chExt cx="274320" cy="411374"/>
            </a:xfrm>
          </p:grpSpPr>
          <p:sp>
            <p:nvSpPr>
              <p:cNvPr id="230" name="Rectangle: Rounded Corners 229">
                <a:extLst>
                  <a:ext uri="{FF2B5EF4-FFF2-40B4-BE49-F238E27FC236}">
                    <a16:creationId xmlns:a16="http://schemas.microsoft.com/office/drawing/2014/main" id="{DA53893A-4EFA-4F6C-94BE-7D97ABCDD9CA}"/>
                  </a:ext>
                </a:extLst>
              </p:cNvPr>
              <p:cNvSpPr>
                <a:spLocks noChangeAspect="1"/>
              </p:cNvSpPr>
              <p:nvPr/>
            </p:nvSpPr>
            <p:spPr>
              <a:xfrm rot="5400000">
                <a:off x="1994011" y="4909398"/>
                <a:ext cx="411374" cy="274320"/>
              </a:xfrm>
              <a:prstGeom prst="round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grpSp>
            <p:nvGrpSpPr>
              <p:cNvPr id="231" name="Group 230">
                <a:extLst>
                  <a:ext uri="{FF2B5EF4-FFF2-40B4-BE49-F238E27FC236}">
                    <a16:creationId xmlns:a16="http://schemas.microsoft.com/office/drawing/2014/main" id="{B289BBC5-D68F-4637-BB0D-BA5E6E9CF979}"/>
                  </a:ext>
                </a:extLst>
              </p:cNvPr>
              <p:cNvGrpSpPr/>
              <p:nvPr/>
            </p:nvGrpSpPr>
            <p:grpSpPr>
              <a:xfrm>
                <a:off x="2154768" y="4968453"/>
                <a:ext cx="91440" cy="137160"/>
                <a:chOff x="2152863" y="4955118"/>
                <a:chExt cx="91440" cy="137160"/>
              </a:xfrm>
            </p:grpSpPr>
            <p:sp>
              <p:nvSpPr>
                <p:cNvPr id="232" name="Oval 231">
                  <a:extLst>
                    <a:ext uri="{FF2B5EF4-FFF2-40B4-BE49-F238E27FC236}">
                      <a16:creationId xmlns:a16="http://schemas.microsoft.com/office/drawing/2014/main" id="{5518FBFF-88D7-4AFC-8A77-7CA928AA9538}"/>
                    </a:ext>
                  </a:extLst>
                </p:cNvPr>
                <p:cNvSpPr>
                  <a:spLocks noChangeAspect="1"/>
                </p:cNvSpPr>
                <p:nvPr/>
              </p:nvSpPr>
              <p:spPr>
                <a:xfrm>
                  <a:off x="2152863" y="4955118"/>
                  <a:ext cx="91440" cy="91440"/>
                </a:xfrm>
                <a:prstGeom prst="ellips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33" name="Isosceles Triangle 232">
                  <a:extLst>
                    <a:ext uri="{FF2B5EF4-FFF2-40B4-BE49-F238E27FC236}">
                      <a16:creationId xmlns:a16="http://schemas.microsoft.com/office/drawing/2014/main" id="{A7857628-D2A1-4C07-A7FF-F5C3124EA208}"/>
                    </a:ext>
                  </a:extLst>
                </p:cNvPr>
                <p:cNvSpPr>
                  <a:spLocks noChangeAspect="1"/>
                </p:cNvSpPr>
                <p:nvPr/>
              </p:nvSpPr>
              <p:spPr>
                <a:xfrm>
                  <a:off x="2164006" y="4995549"/>
                  <a:ext cx="64766" cy="96729"/>
                </a:xfrm>
                <a:prstGeom prst="triangl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grpSp>
        </p:grpSp>
      </p:grpSp>
      <p:cxnSp>
        <p:nvCxnSpPr>
          <p:cNvPr id="252" name="Straight Connector 251">
            <a:extLst>
              <a:ext uri="{FF2B5EF4-FFF2-40B4-BE49-F238E27FC236}">
                <a16:creationId xmlns:a16="http://schemas.microsoft.com/office/drawing/2014/main" id="{8D5B2D6C-427A-4883-9152-42667350BC46}"/>
              </a:ext>
            </a:extLst>
          </p:cNvPr>
          <p:cNvCxnSpPr>
            <a:cxnSpLocks/>
          </p:cNvCxnSpPr>
          <p:nvPr/>
        </p:nvCxnSpPr>
        <p:spPr>
          <a:xfrm>
            <a:off x="115432" y="1032183"/>
            <a:ext cx="8940080" cy="0"/>
          </a:xfrm>
          <a:prstGeom prst="line">
            <a:avLst/>
          </a:prstGeom>
          <a:ln>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53" name="TextBox 252">
            <a:extLst>
              <a:ext uri="{FF2B5EF4-FFF2-40B4-BE49-F238E27FC236}">
                <a16:creationId xmlns:a16="http://schemas.microsoft.com/office/drawing/2014/main" id="{18628555-8542-414E-9B79-18EEBF9AAEC4}"/>
              </a:ext>
            </a:extLst>
          </p:cNvPr>
          <p:cNvSpPr txBox="1"/>
          <p:nvPr/>
        </p:nvSpPr>
        <p:spPr>
          <a:xfrm>
            <a:off x="323768" y="198870"/>
            <a:ext cx="7446699" cy="830997"/>
          </a:xfrm>
          <a:prstGeom prst="rect">
            <a:avLst/>
          </a:prstGeom>
          <a:noFill/>
        </p:spPr>
        <p:txBody>
          <a:bodyPr wrap="square" rtlCol="0">
            <a:spAutoFit/>
          </a:bodyPr>
          <a:lstStyle/>
          <a:p>
            <a:r>
              <a:rPr lang="en-US" sz="2400" b="1" dirty="0"/>
              <a:t>Steps to Take </a:t>
            </a:r>
            <a:r>
              <a:rPr lang="en-US" b="1" dirty="0"/>
              <a:t>(6 of 6)</a:t>
            </a:r>
            <a:r>
              <a:rPr lang="en-US" sz="2400" b="1" dirty="0"/>
              <a:t> - Online Application Instructions</a:t>
            </a:r>
          </a:p>
          <a:p>
            <a:r>
              <a:rPr lang="en-US" sz="2400" b="1" dirty="0"/>
              <a:t>        …Have the Following Information on Hand</a:t>
            </a:r>
          </a:p>
        </p:txBody>
      </p:sp>
      <p:sp>
        <p:nvSpPr>
          <p:cNvPr id="2" name="TextBox 1">
            <a:extLst>
              <a:ext uri="{FF2B5EF4-FFF2-40B4-BE49-F238E27FC236}">
                <a16:creationId xmlns:a16="http://schemas.microsoft.com/office/drawing/2014/main" id="{5F4C1FFD-F56C-41AD-9B1A-98CBE69AA519}"/>
              </a:ext>
            </a:extLst>
          </p:cNvPr>
          <p:cNvSpPr txBox="1"/>
          <p:nvPr/>
        </p:nvSpPr>
        <p:spPr>
          <a:xfrm>
            <a:off x="1774751" y="1154941"/>
            <a:ext cx="7280761" cy="4555093"/>
          </a:xfrm>
          <a:prstGeom prst="rect">
            <a:avLst/>
          </a:prstGeom>
          <a:noFill/>
        </p:spPr>
        <p:txBody>
          <a:bodyPr wrap="square" rtlCol="0">
            <a:spAutoFit/>
          </a:bodyPr>
          <a:lstStyle/>
          <a:p>
            <a:pPr defTabSz="344488">
              <a:spcAft>
                <a:spcPts val="600"/>
              </a:spcAft>
            </a:pPr>
            <a:r>
              <a:rPr lang="en-US" sz="1400" dirty="0"/>
              <a:t>14.   	There is a place where it askes for your </a:t>
            </a:r>
            <a:r>
              <a:rPr lang="en-US" sz="1400" b="1" dirty="0"/>
              <a:t>DRIVER’S LICENSE NUMBER</a:t>
            </a:r>
          </a:p>
          <a:p>
            <a:pPr marL="342900" indent="-342900" defTabSz="344488">
              <a:spcAft>
                <a:spcPts val="600"/>
              </a:spcAft>
              <a:buAutoNum type="arabicPeriod" startAt="15"/>
            </a:pPr>
            <a:r>
              <a:rPr lang="en-US" sz="1400" dirty="0"/>
              <a:t>In another place when you give home address, it asks also for COUNTY.  Unfortunately, it 	only gives a list of counties in Georgia.  If you live in another state, just enter </a:t>
            </a:r>
            <a:r>
              <a:rPr lang="en-US" sz="1400" b="1" dirty="0"/>
              <a:t>WALKER.</a:t>
            </a:r>
          </a:p>
          <a:p>
            <a:pPr marL="342900" indent="-342900" defTabSz="344488">
              <a:spcAft>
                <a:spcPts val="600"/>
              </a:spcAft>
              <a:buAutoNum type="arabicPeriod" startAt="15"/>
            </a:pPr>
            <a:r>
              <a:rPr lang="en-US" sz="1400" dirty="0"/>
              <a:t>Be sure to specify you are interested in </a:t>
            </a:r>
            <a:r>
              <a:rPr lang="en-US" sz="1400" b="1" dirty="0"/>
              <a:t>WALKER STATE PRISON</a:t>
            </a:r>
            <a:r>
              <a:rPr lang="en-US" sz="1400" dirty="0"/>
              <a:t>.</a:t>
            </a:r>
          </a:p>
          <a:p>
            <a:pPr marL="342900" indent="-342900" defTabSz="344488">
              <a:spcAft>
                <a:spcPts val="600"/>
              </a:spcAft>
              <a:buAutoNum type="arabicPeriod" startAt="15"/>
            </a:pPr>
            <a:r>
              <a:rPr lang="en-US" sz="1400" dirty="0"/>
              <a:t>If it asks you where did you learn about serving as a volunteer with the Georgia Department of Corrections, you may try to leave that blank.</a:t>
            </a:r>
          </a:p>
          <a:p>
            <a:pPr marL="342900" indent="-342900" defTabSz="344488">
              <a:spcAft>
                <a:spcPts val="600"/>
              </a:spcAft>
              <a:buAutoNum type="arabicPeriod" startAt="15"/>
            </a:pPr>
            <a:r>
              <a:rPr lang="en-US" sz="1400" dirty="0"/>
              <a:t>When the process is coming to a conclusion, you may see orange bubbles with warnings that errors were made.  Please return to the necessary spots and repair.</a:t>
            </a:r>
          </a:p>
          <a:p>
            <a:pPr marL="342900" indent="-342900" defTabSz="344488">
              <a:spcAft>
                <a:spcPts val="600"/>
              </a:spcAft>
              <a:buAutoNum type="arabicPeriod" startAt="15"/>
            </a:pPr>
            <a:r>
              <a:rPr lang="en-US" sz="1400" dirty="0"/>
              <a:t>Then, upon conclusion of the process, you will be sent an email to confirm that you are 	the real applicant.  Click on the appropriate place.  </a:t>
            </a:r>
            <a:br>
              <a:rPr lang="en-US" sz="1400" dirty="0"/>
            </a:br>
            <a:br>
              <a:rPr lang="en-US" sz="1400" dirty="0"/>
            </a:br>
            <a:r>
              <a:rPr lang="en-US" sz="1400" dirty="0"/>
              <a:t>You are finished!</a:t>
            </a:r>
          </a:p>
          <a:p>
            <a:pPr marL="342900" indent="-342900" defTabSz="344488">
              <a:spcAft>
                <a:spcPts val="600"/>
              </a:spcAft>
              <a:buAutoNum type="arabicPeriod" startAt="15"/>
            </a:pPr>
            <a:endParaRPr lang="en-US" sz="1400" dirty="0"/>
          </a:p>
          <a:p>
            <a:pPr marL="342900" indent="-342900" defTabSz="344488">
              <a:spcAft>
                <a:spcPts val="600"/>
              </a:spcAft>
              <a:buAutoNum type="arabicPeriod" startAt="15"/>
            </a:pPr>
            <a:endParaRPr lang="en-US" sz="1400" dirty="0"/>
          </a:p>
          <a:p>
            <a:pPr defTabSz="344488">
              <a:spcAft>
                <a:spcPts val="600"/>
              </a:spcAft>
            </a:pPr>
            <a:r>
              <a:rPr lang="en-US" b="1" i="1" dirty="0"/>
              <a:t>If you see anything in these instructions that needs changing or updating, please feel free to contact us and we will make the necessary adjustments.  It is too important not to…</a:t>
            </a:r>
          </a:p>
        </p:txBody>
      </p:sp>
      <p:sp>
        <p:nvSpPr>
          <p:cNvPr id="6" name="Slide Number Placeholder 5">
            <a:extLst>
              <a:ext uri="{FF2B5EF4-FFF2-40B4-BE49-F238E27FC236}">
                <a16:creationId xmlns:a16="http://schemas.microsoft.com/office/drawing/2014/main" id="{097C506F-41EC-436B-B72A-03F15E25B886}"/>
              </a:ext>
            </a:extLst>
          </p:cNvPr>
          <p:cNvSpPr>
            <a:spLocks noGrp="1"/>
          </p:cNvSpPr>
          <p:nvPr>
            <p:ph type="sldNum" sz="quarter" idx="12"/>
          </p:nvPr>
        </p:nvSpPr>
        <p:spPr/>
        <p:txBody>
          <a:bodyPr/>
          <a:lstStyle/>
          <a:p>
            <a:fld id="{3A49692A-2BAD-4CCF-B2FD-1F7984FBC75E}" type="slidenum">
              <a:rPr lang="en-US" smtClean="0"/>
              <a:t>13</a:t>
            </a:fld>
            <a:endParaRPr lang="en-US" dirty="0"/>
          </a:p>
        </p:txBody>
      </p:sp>
      <p:pic>
        <p:nvPicPr>
          <p:cNvPr id="36" name="Picture 2" descr="New Logo 01-2016 DARK GRAY">
            <a:extLst>
              <a:ext uri="{FF2B5EF4-FFF2-40B4-BE49-F238E27FC236}">
                <a16:creationId xmlns:a16="http://schemas.microsoft.com/office/drawing/2014/main" id="{A0CEA106-DEE7-4017-8079-20B468FF5D6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46065" y="6004791"/>
            <a:ext cx="1979752" cy="672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218455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1797E016-0E81-4E6D-8B2F-766003DC4F2F}"/>
              </a:ext>
            </a:extLst>
          </p:cNvPr>
          <p:cNvGrpSpPr/>
          <p:nvPr/>
        </p:nvGrpSpPr>
        <p:grpSpPr>
          <a:xfrm>
            <a:off x="115432" y="167481"/>
            <a:ext cx="8940080" cy="6589928"/>
            <a:chOff x="115432" y="167481"/>
            <a:chExt cx="8940080" cy="6589928"/>
          </a:xfrm>
        </p:grpSpPr>
        <p:grpSp>
          <p:nvGrpSpPr>
            <p:cNvPr id="227" name="Group 226">
              <a:extLst>
                <a:ext uri="{FF2B5EF4-FFF2-40B4-BE49-F238E27FC236}">
                  <a16:creationId xmlns:a16="http://schemas.microsoft.com/office/drawing/2014/main" id="{CBC5C73D-037B-420D-825B-D79D8EFA7DCA}"/>
                </a:ext>
              </a:extLst>
            </p:cNvPr>
            <p:cNvGrpSpPr/>
            <p:nvPr/>
          </p:nvGrpSpPr>
          <p:grpSpPr>
            <a:xfrm flipH="1">
              <a:off x="273195" y="1188407"/>
              <a:ext cx="1483099" cy="5569002"/>
              <a:chOff x="17780" y="482656"/>
              <a:chExt cx="1466725" cy="6035040"/>
            </a:xfrm>
          </p:grpSpPr>
          <p:grpSp>
            <p:nvGrpSpPr>
              <p:cNvPr id="228" name="Group 227">
                <a:extLst>
                  <a:ext uri="{FF2B5EF4-FFF2-40B4-BE49-F238E27FC236}">
                    <a16:creationId xmlns:a16="http://schemas.microsoft.com/office/drawing/2014/main" id="{4D590E37-E1D7-45E3-9FE1-62C4637B410C}"/>
                  </a:ext>
                </a:extLst>
              </p:cNvPr>
              <p:cNvGrpSpPr/>
              <p:nvPr/>
            </p:nvGrpSpPr>
            <p:grpSpPr>
              <a:xfrm>
                <a:off x="17780" y="482656"/>
                <a:ext cx="731520" cy="6035040"/>
                <a:chOff x="17780" y="647700"/>
                <a:chExt cx="731520" cy="6035040"/>
              </a:xfrm>
            </p:grpSpPr>
            <p:sp>
              <p:nvSpPr>
                <p:cNvPr id="244" name="Rectangle 243">
                  <a:extLst>
                    <a:ext uri="{FF2B5EF4-FFF2-40B4-BE49-F238E27FC236}">
                      <a16:creationId xmlns:a16="http://schemas.microsoft.com/office/drawing/2014/main" id="{537423F0-DD3B-42DE-A8BB-7B13050FFA35}"/>
                    </a:ext>
                  </a:extLst>
                </p:cNvPr>
                <p:cNvSpPr/>
                <p:nvPr/>
              </p:nvSpPr>
              <p:spPr>
                <a:xfrm>
                  <a:off x="47625"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45" name="Rectangle 244">
                  <a:extLst>
                    <a:ext uri="{FF2B5EF4-FFF2-40B4-BE49-F238E27FC236}">
                      <a16:creationId xmlns:a16="http://schemas.microsoft.com/office/drawing/2014/main" id="{D7B3760E-7FE0-4F20-A81D-E17A6B0D9F3C}"/>
                    </a:ext>
                  </a:extLst>
                </p:cNvPr>
                <p:cNvSpPr/>
                <p:nvPr/>
              </p:nvSpPr>
              <p:spPr>
                <a:xfrm>
                  <a:off x="199110"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46" name="Rectangle 245">
                  <a:extLst>
                    <a:ext uri="{FF2B5EF4-FFF2-40B4-BE49-F238E27FC236}">
                      <a16:creationId xmlns:a16="http://schemas.microsoft.com/office/drawing/2014/main" id="{EE915571-22FF-41FA-AD0F-FD5668D920E9}"/>
                    </a:ext>
                  </a:extLst>
                </p:cNvPr>
                <p:cNvSpPr/>
                <p:nvPr/>
              </p:nvSpPr>
              <p:spPr>
                <a:xfrm>
                  <a:off x="350595"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47" name="Rectangle 246">
                  <a:extLst>
                    <a:ext uri="{FF2B5EF4-FFF2-40B4-BE49-F238E27FC236}">
                      <a16:creationId xmlns:a16="http://schemas.microsoft.com/office/drawing/2014/main" id="{29399B1A-50A2-4221-A04E-D3BC78CF97B0}"/>
                    </a:ext>
                  </a:extLst>
                </p:cNvPr>
                <p:cNvSpPr/>
                <p:nvPr/>
              </p:nvSpPr>
              <p:spPr>
                <a:xfrm>
                  <a:off x="502080"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48" name="Rectangle 247">
                  <a:extLst>
                    <a:ext uri="{FF2B5EF4-FFF2-40B4-BE49-F238E27FC236}">
                      <a16:creationId xmlns:a16="http://schemas.microsoft.com/office/drawing/2014/main" id="{FD1626CF-C6FD-4A07-A923-AE46FB2FCB10}"/>
                    </a:ext>
                  </a:extLst>
                </p:cNvPr>
                <p:cNvSpPr/>
                <p:nvPr/>
              </p:nvSpPr>
              <p:spPr>
                <a:xfrm>
                  <a:off x="17780" y="9398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49" name="Rectangle 248">
                  <a:extLst>
                    <a:ext uri="{FF2B5EF4-FFF2-40B4-BE49-F238E27FC236}">
                      <a16:creationId xmlns:a16="http://schemas.microsoft.com/office/drawing/2014/main" id="{3856E4F7-B605-43B9-893A-6274C777E08F}"/>
                    </a:ext>
                  </a:extLst>
                </p:cNvPr>
                <p:cNvSpPr/>
                <p:nvPr/>
              </p:nvSpPr>
              <p:spPr>
                <a:xfrm>
                  <a:off x="17780" y="26289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50" name="Rectangle 249">
                  <a:extLst>
                    <a:ext uri="{FF2B5EF4-FFF2-40B4-BE49-F238E27FC236}">
                      <a16:creationId xmlns:a16="http://schemas.microsoft.com/office/drawing/2014/main" id="{C72E25CF-30AB-4B30-9DD6-5706F74CFC8E}"/>
                    </a:ext>
                  </a:extLst>
                </p:cNvPr>
                <p:cNvSpPr/>
                <p:nvPr/>
              </p:nvSpPr>
              <p:spPr>
                <a:xfrm>
                  <a:off x="17780" y="43180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51" name="Rectangle 250">
                  <a:extLst>
                    <a:ext uri="{FF2B5EF4-FFF2-40B4-BE49-F238E27FC236}">
                      <a16:creationId xmlns:a16="http://schemas.microsoft.com/office/drawing/2014/main" id="{C8B37F0A-3DF7-4084-9750-76E3CBD775F2}"/>
                    </a:ext>
                  </a:extLst>
                </p:cNvPr>
                <p:cNvSpPr/>
                <p:nvPr/>
              </p:nvSpPr>
              <p:spPr>
                <a:xfrm>
                  <a:off x="17780" y="60071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52" name="Rectangle 251">
                  <a:extLst>
                    <a:ext uri="{FF2B5EF4-FFF2-40B4-BE49-F238E27FC236}">
                      <a16:creationId xmlns:a16="http://schemas.microsoft.com/office/drawing/2014/main" id="{4B3513C6-7C0A-49DF-AFEB-CA520963E6DE}"/>
                    </a:ext>
                  </a:extLst>
                </p:cNvPr>
                <p:cNvSpPr/>
                <p:nvPr/>
              </p:nvSpPr>
              <p:spPr>
                <a:xfrm>
                  <a:off x="653564"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grpSp>
          <p:grpSp>
            <p:nvGrpSpPr>
              <p:cNvPr id="229" name="Group 228">
                <a:extLst>
                  <a:ext uri="{FF2B5EF4-FFF2-40B4-BE49-F238E27FC236}">
                    <a16:creationId xmlns:a16="http://schemas.microsoft.com/office/drawing/2014/main" id="{890D6F97-29BC-4400-87F8-F8F2AF02F88E}"/>
                  </a:ext>
                </a:extLst>
              </p:cNvPr>
              <p:cNvGrpSpPr/>
              <p:nvPr/>
            </p:nvGrpSpPr>
            <p:grpSpPr>
              <a:xfrm>
                <a:off x="752985" y="482656"/>
                <a:ext cx="731520" cy="6035040"/>
                <a:chOff x="17780" y="647700"/>
                <a:chExt cx="731520" cy="6035040"/>
              </a:xfrm>
            </p:grpSpPr>
            <p:sp>
              <p:nvSpPr>
                <p:cNvPr id="235" name="Rectangle 234">
                  <a:extLst>
                    <a:ext uri="{FF2B5EF4-FFF2-40B4-BE49-F238E27FC236}">
                      <a16:creationId xmlns:a16="http://schemas.microsoft.com/office/drawing/2014/main" id="{E6BB752B-7FE1-4858-A132-7CFC3D60E52F}"/>
                    </a:ext>
                  </a:extLst>
                </p:cNvPr>
                <p:cNvSpPr/>
                <p:nvPr/>
              </p:nvSpPr>
              <p:spPr>
                <a:xfrm>
                  <a:off x="47625"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36" name="Rectangle 235">
                  <a:extLst>
                    <a:ext uri="{FF2B5EF4-FFF2-40B4-BE49-F238E27FC236}">
                      <a16:creationId xmlns:a16="http://schemas.microsoft.com/office/drawing/2014/main" id="{EA4B9A4B-EA72-480A-B8C3-8901759B26A7}"/>
                    </a:ext>
                  </a:extLst>
                </p:cNvPr>
                <p:cNvSpPr/>
                <p:nvPr/>
              </p:nvSpPr>
              <p:spPr>
                <a:xfrm>
                  <a:off x="199110"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37" name="Rectangle 236">
                  <a:extLst>
                    <a:ext uri="{FF2B5EF4-FFF2-40B4-BE49-F238E27FC236}">
                      <a16:creationId xmlns:a16="http://schemas.microsoft.com/office/drawing/2014/main" id="{E2318E94-A1C8-4AD5-B587-0998D7EB2111}"/>
                    </a:ext>
                  </a:extLst>
                </p:cNvPr>
                <p:cNvSpPr/>
                <p:nvPr/>
              </p:nvSpPr>
              <p:spPr>
                <a:xfrm>
                  <a:off x="350595"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38" name="Rectangle 237">
                  <a:extLst>
                    <a:ext uri="{FF2B5EF4-FFF2-40B4-BE49-F238E27FC236}">
                      <a16:creationId xmlns:a16="http://schemas.microsoft.com/office/drawing/2014/main" id="{6DD23AC3-A81B-43EA-BB2E-5CC34883517C}"/>
                    </a:ext>
                  </a:extLst>
                </p:cNvPr>
                <p:cNvSpPr/>
                <p:nvPr/>
              </p:nvSpPr>
              <p:spPr>
                <a:xfrm>
                  <a:off x="502080"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39" name="Rectangle 238">
                  <a:extLst>
                    <a:ext uri="{FF2B5EF4-FFF2-40B4-BE49-F238E27FC236}">
                      <a16:creationId xmlns:a16="http://schemas.microsoft.com/office/drawing/2014/main" id="{C795648D-F32D-43BE-923A-EBB6AEE21308}"/>
                    </a:ext>
                  </a:extLst>
                </p:cNvPr>
                <p:cNvSpPr/>
                <p:nvPr/>
              </p:nvSpPr>
              <p:spPr>
                <a:xfrm>
                  <a:off x="17780" y="9398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40" name="Rectangle 239">
                  <a:extLst>
                    <a:ext uri="{FF2B5EF4-FFF2-40B4-BE49-F238E27FC236}">
                      <a16:creationId xmlns:a16="http://schemas.microsoft.com/office/drawing/2014/main" id="{84023B4E-51BF-4900-B74B-A54758F1F88A}"/>
                    </a:ext>
                  </a:extLst>
                </p:cNvPr>
                <p:cNvSpPr/>
                <p:nvPr/>
              </p:nvSpPr>
              <p:spPr>
                <a:xfrm>
                  <a:off x="17780" y="26289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41" name="Rectangle 240">
                  <a:extLst>
                    <a:ext uri="{FF2B5EF4-FFF2-40B4-BE49-F238E27FC236}">
                      <a16:creationId xmlns:a16="http://schemas.microsoft.com/office/drawing/2014/main" id="{BC7C7486-B02A-430D-A32F-5BA7B8A0CDF8}"/>
                    </a:ext>
                  </a:extLst>
                </p:cNvPr>
                <p:cNvSpPr/>
                <p:nvPr/>
              </p:nvSpPr>
              <p:spPr>
                <a:xfrm>
                  <a:off x="17780" y="43180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42" name="Rectangle 241">
                  <a:extLst>
                    <a:ext uri="{FF2B5EF4-FFF2-40B4-BE49-F238E27FC236}">
                      <a16:creationId xmlns:a16="http://schemas.microsoft.com/office/drawing/2014/main" id="{B7EBC54D-37B8-43AC-9BCA-4F57DE69BA0E}"/>
                    </a:ext>
                  </a:extLst>
                </p:cNvPr>
                <p:cNvSpPr/>
                <p:nvPr/>
              </p:nvSpPr>
              <p:spPr>
                <a:xfrm>
                  <a:off x="17780" y="60071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43" name="Rectangle 242">
                  <a:extLst>
                    <a:ext uri="{FF2B5EF4-FFF2-40B4-BE49-F238E27FC236}">
                      <a16:creationId xmlns:a16="http://schemas.microsoft.com/office/drawing/2014/main" id="{62D683A9-BC73-4F35-8001-472F94125934}"/>
                    </a:ext>
                  </a:extLst>
                </p:cNvPr>
                <p:cNvSpPr/>
                <p:nvPr/>
              </p:nvSpPr>
              <p:spPr>
                <a:xfrm>
                  <a:off x="653564"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grpSp>
          <p:grpSp>
            <p:nvGrpSpPr>
              <p:cNvPr id="230" name="Group 229">
                <a:extLst>
                  <a:ext uri="{FF2B5EF4-FFF2-40B4-BE49-F238E27FC236}">
                    <a16:creationId xmlns:a16="http://schemas.microsoft.com/office/drawing/2014/main" id="{FE7B0B96-3394-4712-9285-B247063ACEAF}"/>
                  </a:ext>
                </a:extLst>
              </p:cNvPr>
              <p:cNvGrpSpPr/>
              <p:nvPr/>
            </p:nvGrpSpPr>
            <p:grpSpPr>
              <a:xfrm>
                <a:off x="963080" y="3952660"/>
                <a:ext cx="274320" cy="411374"/>
                <a:chOff x="2062538" y="4840871"/>
                <a:chExt cx="274320" cy="411374"/>
              </a:xfrm>
            </p:grpSpPr>
            <p:sp>
              <p:nvSpPr>
                <p:cNvPr id="231" name="Rectangle: Rounded Corners 230">
                  <a:extLst>
                    <a:ext uri="{FF2B5EF4-FFF2-40B4-BE49-F238E27FC236}">
                      <a16:creationId xmlns:a16="http://schemas.microsoft.com/office/drawing/2014/main" id="{BB7C9148-2B69-4CB6-8E21-B9A1A7E293ED}"/>
                    </a:ext>
                  </a:extLst>
                </p:cNvPr>
                <p:cNvSpPr>
                  <a:spLocks noChangeAspect="1"/>
                </p:cNvSpPr>
                <p:nvPr/>
              </p:nvSpPr>
              <p:spPr>
                <a:xfrm rot="5400000">
                  <a:off x="1994011" y="4909398"/>
                  <a:ext cx="411374" cy="274320"/>
                </a:xfrm>
                <a:prstGeom prst="round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grpSp>
              <p:nvGrpSpPr>
                <p:cNvPr id="232" name="Group 231">
                  <a:extLst>
                    <a:ext uri="{FF2B5EF4-FFF2-40B4-BE49-F238E27FC236}">
                      <a16:creationId xmlns:a16="http://schemas.microsoft.com/office/drawing/2014/main" id="{1BE4E2B1-92B7-40A3-A9AD-FC4897EBDBD1}"/>
                    </a:ext>
                  </a:extLst>
                </p:cNvPr>
                <p:cNvGrpSpPr/>
                <p:nvPr/>
              </p:nvGrpSpPr>
              <p:grpSpPr>
                <a:xfrm>
                  <a:off x="2154768" y="4968453"/>
                  <a:ext cx="91440" cy="137160"/>
                  <a:chOff x="2152863" y="4955118"/>
                  <a:chExt cx="91440" cy="137160"/>
                </a:xfrm>
              </p:grpSpPr>
              <p:sp>
                <p:nvSpPr>
                  <p:cNvPr id="233" name="Oval 232">
                    <a:extLst>
                      <a:ext uri="{FF2B5EF4-FFF2-40B4-BE49-F238E27FC236}">
                        <a16:creationId xmlns:a16="http://schemas.microsoft.com/office/drawing/2014/main" id="{8BA3F420-9C80-4ADD-8C2F-47C22F9979A0}"/>
                      </a:ext>
                    </a:extLst>
                  </p:cNvPr>
                  <p:cNvSpPr>
                    <a:spLocks noChangeAspect="1"/>
                  </p:cNvSpPr>
                  <p:nvPr/>
                </p:nvSpPr>
                <p:spPr>
                  <a:xfrm>
                    <a:off x="2152863" y="4955118"/>
                    <a:ext cx="91440" cy="91440"/>
                  </a:xfrm>
                  <a:prstGeom prst="ellips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34" name="Isosceles Triangle 233">
                    <a:extLst>
                      <a:ext uri="{FF2B5EF4-FFF2-40B4-BE49-F238E27FC236}">
                        <a16:creationId xmlns:a16="http://schemas.microsoft.com/office/drawing/2014/main" id="{DCF74A7B-F60E-4F82-AA61-6642A6C574BA}"/>
                      </a:ext>
                    </a:extLst>
                  </p:cNvPr>
                  <p:cNvSpPr>
                    <a:spLocks noChangeAspect="1"/>
                  </p:cNvSpPr>
                  <p:nvPr/>
                </p:nvSpPr>
                <p:spPr>
                  <a:xfrm>
                    <a:off x="2164006" y="4995549"/>
                    <a:ext cx="64766" cy="96729"/>
                  </a:xfrm>
                  <a:prstGeom prst="triangl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grpSp>
          </p:grpSp>
        </p:grpSp>
        <p:pic>
          <p:nvPicPr>
            <p:cNvPr id="2" name="Picture 1">
              <a:extLst>
                <a:ext uri="{FF2B5EF4-FFF2-40B4-BE49-F238E27FC236}">
                  <a16:creationId xmlns:a16="http://schemas.microsoft.com/office/drawing/2014/main" id="{AE4DC2F0-C6BE-4207-96AC-1356EB0C72A2}"/>
                </a:ext>
              </a:extLst>
            </p:cNvPr>
            <p:cNvPicPr>
              <a:picLocks noChangeAspect="1"/>
            </p:cNvPicPr>
            <p:nvPr/>
          </p:nvPicPr>
          <p:blipFill>
            <a:blip r:embed="rId2">
              <a:extLst>
                <a:ext uri="{BEBA8EAE-BF5A-486C-A8C5-ECC9F3942E4B}">
                  <a14:imgProps xmlns:a14="http://schemas.microsoft.com/office/drawing/2010/main">
                    <a14:imgLayer r:embed="rId3">
                      <a14:imgEffect>
                        <a14:colorTemperature colorTemp="5207"/>
                      </a14:imgEffect>
                      <a14:imgEffect>
                        <a14:saturation sat="0"/>
                      </a14:imgEffect>
                      <a14:imgEffect>
                        <a14:brightnessContrast bright="20000" contrast="-20000"/>
                      </a14:imgEffect>
                    </a14:imgLayer>
                  </a14:imgProps>
                </a:ext>
              </a:extLst>
            </a:blip>
            <a:stretch>
              <a:fillRect/>
            </a:stretch>
          </p:blipFill>
          <p:spPr>
            <a:xfrm rot="19714931">
              <a:off x="1362730" y="2739725"/>
              <a:ext cx="3906722" cy="2852526"/>
            </a:xfrm>
            <a:prstGeom prst="rect">
              <a:avLst/>
            </a:prstGeom>
            <a:effectLst>
              <a:outerShdw blurRad="482600" dist="228600" dir="2700000" algn="tl" rotWithShape="0">
                <a:prstClr val="black">
                  <a:alpha val="53000"/>
                </a:prstClr>
              </a:outerShdw>
            </a:effectLst>
          </p:spPr>
        </p:pic>
        <p:sp>
          <p:nvSpPr>
            <p:cNvPr id="5" name="TextBox 4">
              <a:extLst>
                <a:ext uri="{FF2B5EF4-FFF2-40B4-BE49-F238E27FC236}">
                  <a16:creationId xmlns:a16="http://schemas.microsoft.com/office/drawing/2014/main" id="{40BEB75D-2DCC-4BC5-9F38-AE96945272D5}"/>
                </a:ext>
              </a:extLst>
            </p:cNvPr>
            <p:cNvSpPr txBox="1"/>
            <p:nvPr/>
          </p:nvSpPr>
          <p:spPr>
            <a:xfrm>
              <a:off x="5495302" y="2587913"/>
              <a:ext cx="2881751" cy="1384995"/>
            </a:xfrm>
            <a:prstGeom prst="rect">
              <a:avLst/>
            </a:prstGeom>
            <a:noFill/>
          </p:spPr>
          <p:txBody>
            <a:bodyPr wrap="none" rtlCol="0">
              <a:spAutoFit/>
            </a:bodyPr>
            <a:lstStyle/>
            <a:p>
              <a:r>
                <a:rPr lang="en-US" sz="3200" b="1" dirty="0"/>
                <a:t>Barry Smith</a:t>
              </a:r>
            </a:p>
            <a:p>
              <a:r>
                <a:rPr lang="en-US" sz="3200" b="1" dirty="0"/>
                <a:t>(786) 518-6736 </a:t>
              </a:r>
            </a:p>
            <a:p>
              <a:r>
                <a:rPr lang="en-US" sz="2000" u="sng" dirty="0"/>
                <a:t>bsmith@pcanet.org</a:t>
              </a:r>
            </a:p>
          </p:txBody>
        </p:sp>
        <p:sp>
          <p:nvSpPr>
            <p:cNvPr id="63" name="TextBox 62">
              <a:extLst>
                <a:ext uri="{FF2B5EF4-FFF2-40B4-BE49-F238E27FC236}">
                  <a16:creationId xmlns:a16="http://schemas.microsoft.com/office/drawing/2014/main" id="{59544998-9013-4DCA-A90B-5AE7B17121D0}"/>
                </a:ext>
              </a:extLst>
            </p:cNvPr>
            <p:cNvSpPr txBox="1"/>
            <p:nvPr/>
          </p:nvSpPr>
          <p:spPr>
            <a:xfrm>
              <a:off x="1863239" y="1315224"/>
              <a:ext cx="6310832" cy="1200329"/>
            </a:xfrm>
            <a:prstGeom prst="rect">
              <a:avLst/>
            </a:prstGeom>
            <a:solidFill>
              <a:schemeClr val="bg1"/>
            </a:solidFill>
          </p:spPr>
          <p:txBody>
            <a:bodyPr wrap="square" rtlCol="0">
              <a:spAutoFit/>
            </a:bodyPr>
            <a:lstStyle/>
            <a:p>
              <a:pPr algn="ctr"/>
              <a:r>
                <a:rPr lang="en-US" b="1" i="1" dirty="0"/>
                <a:t>Remember.  There are more than 100 men in State custody with their Warden’s permission to be on a waiting list for </a:t>
              </a:r>
              <a:r>
                <a:rPr lang="en-US" b="1" i="1" u="sng" dirty="0"/>
                <a:t>Christian men</a:t>
              </a:r>
              <a:r>
                <a:rPr lang="en-US" b="1" i="1" dirty="0"/>
                <a:t> who will minister life-on-life, discipling them so they might live well by faith in Christ.  The Church cannot neglect this call.</a:t>
              </a:r>
              <a:endParaRPr lang="en-US" sz="1200" i="1" dirty="0"/>
            </a:p>
          </p:txBody>
        </p:sp>
        <p:grpSp>
          <p:nvGrpSpPr>
            <p:cNvPr id="119" name="Group 118">
              <a:extLst>
                <a:ext uri="{FF2B5EF4-FFF2-40B4-BE49-F238E27FC236}">
                  <a16:creationId xmlns:a16="http://schemas.microsoft.com/office/drawing/2014/main" id="{64C76149-4B0D-434E-87B5-415EDE8AC789}"/>
                </a:ext>
              </a:extLst>
            </p:cNvPr>
            <p:cNvGrpSpPr/>
            <p:nvPr/>
          </p:nvGrpSpPr>
          <p:grpSpPr>
            <a:xfrm>
              <a:off x="6451631" y="204705"/>
              <a:ext cx="2361202" cy="683735"/>
              <a:chOff x="2758054" y="451203"/>
              <a:chExt cx="3648479" cy="1022714"/>
            </a:xfrm>
          </p:grpSpPr>
          <p:sp>
            <p:nvSpPr>
              <p:cNvPr id="147" name="TextBox 146">
                <a:extLst>
                  <a:ext uri="{FF2B5EF4-FFF2-40B4-BE49-F238E27FC236}">
                    <a16:creationId xmlns:a16="http://schemas.microsoft.com/office/drawing/2014/main" id="{D3775C2C-184E-406A-B257-4D5387582664}"/>
                  </a:ext>
                </a:extLst>
              </p:cNvPr>
              <p:cNvSpPr txBox="1"/>
              <p:nvPr/>
            </p:nvSpPr>
            <p:spPr bwMode="auto">
              <a:xfrm>
                <a:off x="2758054" y="882158"/>
                <a:ext cx="3648479" cy="591759"/>
              </a:xfrm>
              <a:prstGeom prst="rect">
                <a:avLst/>
              </a:prstGeom>
              <a:noFill/>
              <a:ln>
                <a:noFill/>
              </a:ln>
            </p:spPr>
            <p:txBody>
              <a:bodyPr wrap="square" lIns="50625" tIns="25313" rIns="50625" bIns="25313"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lgn="ctr" hangingPunct="0">
                  <a:buNone/>
                  <a:defRPr/>
                </a:pPr>
                <a:r>
                  <a:rPr lang="en-US" sz="900" dirty="0">
                    <a:latin typeface="Calibri" pitchFamily="34"/>
                    <a:ea typeface="Lucida Sans Unicode" pitchFamily="2"/>
                    <a:cs typeface="Mangal" pitchFamily="2"/>
                  </a:rPr>
                  <a:t>Community Mentoring Ministry at</a:t>
                </a:r>
              </a:p>
              <a:p>
                <a:pPr algn="ctr" hangingPunct="0">
                  <a:buNone/>
                  <a:defRPr/>
                </a:pPr>
                <a:r>
                  <a:rPr lang="en-US" sz="900" dirty="0">
                    <a:latin typeface="Calibri" pitchFamily="34"/>
                    <a:ea typeface="Lucida Sans Unicode" pitchFamily="2"/>
                    <a:cs typeface="Mangal" pitchFamily="2"/>
                  </a:rPr>
                  <a:t>Walker State Faith and Character Prison</a:t>
                </a:r>
              </a:p>
            </p:txBody>
          </p:sp>
          <p:grpSp>
            <p:nvGrpSpPr>
              <p:cNvPr id="148" name="Group 147">
                <a:extLst>
                  <a:ext uri="{FF2B5EF4-FFF2-40B4-BE49-F238E27FC236}">
                    <a16:creationId xmlns:a16="http://schemas.microsoft.com/office/drawing/2014/main" id="{00CB1FFF-BBE2-4C3F-B4C9-50BA7C0B92FC}"/>
                  </a:ext>
                </a:extLst>
              </p:cNvPr>
              <p:cNvGrpSpPr/>
              <p:nvPr/>
            </p:nvGrpSpPr>
            <p:grpSpPr>
              <a:xfrm>
                <a:off x="2994364" y="451203"/>
                <a:ext cx="3245758" cy="494161"/>
                <a:chOff x="2646293" y="577642"/>
                <a:chExt cx="3245758" cy="494161"/>
              </a:xfrm>
            </p:grpSpPr>
            <p:grpSp>
              <p:nvGrpSpPr>
                <p:cNvPr id="149" name="Group 44">
                  <a:extLst>
                    <a:ext uri="{FF2B5EF4-FFF2-40B4-BE49-F238E27FC236}">
                      <a16:creationId xmlns:a16="http://schemas.microsoft.com/office/drawing/2014/main" id="{17FCB43C-D4DF-4B36-864B-9364A6DB4D96}"/>
                    </a:ext>
                  </a:extLst>
                </p:cNvPr>
                <p:cNvGrpSpPr>
                  <a:grpSpLocks/>
                </p:cNvGrpSpPr>
                <p:nvPr/>
              </p:nvGrpSpPr>
              <p:grpSpPr bwMode="auto">
                <a:xfrm>
                  <a:off x="2661031" y="577649"/>
                  <a:ext cx="1071466" cy="247067"/>
                  <a:chOff x="3287712" y="1646237"/>
                  <a:chExt cx="914400" cy="152400"/>
                </a:xfrm>
              </p:grpSpPr>
              <p:grpSp>
                <p:nvGrpSpPr>
                  <p:cNvPr id="185" name="Group 30">
                    <a:extLst>
                      <a:ext uri="{FF2B5EF4-FFF2-40B4-BE49-F238E27FC236}">
                        <a16:creationId xmlns:a16="http://schemas.microsoft.com/office/drawing/2014/main" id="{632A44AD-8D58-4CCA-82A0-C3D651A7AC1F}"/>
                      </a:ext>
                    </a:extLst>
                  </p:cNvPr>
                  <p:cNvGrpSpPr>
                    <a:grpSpLocks/>
                  </p:cNvGrpSpPr>
                  <p:nvPr/>
                </p:nvGrpSpPr>
                <p:grpSpPr bwMode="auto">
                  <a:xfrm>
                    <a:off x="3287712" y="1646237"/>
                    <a:ext cx="914400" cy="152400"/>
                    <a:chOff x="3287712" y="1646237"/>
                    <a:chExt cx="914400" cy="152400"/>
                  </a:xfrm>
                </p:grpSpPr>
                <p:grpSp>
                  <p:nvGrpSpPr>
                    <p:cNvPr id="193" name="Group 24">
                      <a:extLst>
                        <a:ext uri="{FF2B5EF4-FFF2-40B4-BE49-F238E27FC236}">
                          <a16:creationId xmlns:a16="http://schemas.microsoft.com/office/drawing/2014/main" id="{DCAA343B-0D04-4C46-A857-88AC54944AAA}"/>
                        </a:ext>
                      </a:extLst>
                    </p:cNvPr>
                    <p:cNvGrpSpPr>
                      <a:grpSpLocks/>
                    </p:cNvGrpSpPr>
                    <p:nvPr/>
                  </p:nvGrpSpPr>
                  <p:grpSpPr bwMode="auto">
                    <a:xfrm>
                      <a:off x="3287712" y="1646237"/>
                      <a:ext cx="228600" cy="152400"/>
                      <a:chOff x="3287712" y="1646237"/>
                      <a:chExt cx="228600" cy="152400"/>
                    </a:xfrm>
                  </p:grpSpPr>
                  <p:cxnSp>
                    <p:nvCxnSpPr>
                      <p:cNvPr id="198" name="Straight Connector 17">
                        <a:extLst>
                          <a:ext uri="{FF2B5EF4-FFF2-40B4-BE49-F238E27FC236}">
                            <a16:creationId xmlns:a16="http://schemas.microsoft.com/office/drawing/2014/main" id="{FF7CCCEB-BF67-4F5F-91E1-B5EF11C54775}"/>
                          </a:ext>
                        </a:extLst>
                      </p:cNvPr>
                      <p:cNvCxnSpPr/>
                      <p:nvPr/>
                    </p:nvCxnSpPr>
                    <p:spPr>
                      <a:xfrm flipV="1">
                        <a:off x="3288151" y="1722440"/>
                        <a:ext cx="75496"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a:extLst>
                          <a:ext uri="{FF2B5EF4-FFF2-40B4-BE49-F238E27FC236}">
                            <a16:creationId xmlns:a16="http://schemas.microsoft.com/office/drawing/2014/main" id="{2A82E993-81AE-47F7-8C2C-AB81F1573309}"/>
                          </a:ext>
                        </a:extLst>
                      </p:cNvPr>
                      <p:cNvCxnSpPr/>
                      <p:nvPr/>
                    </p:nvCxnSpPr>
                    <p:spPr>
                      <a:xfrm flipV="1">
                        <a:off x="3363648" y="1646237"/>
                        <a:ext cx="153599"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cxnSp>
                  <p:nvCxnSpPr>
                    <p:cNvPr id="194" name="Straight Connector 193">
                      <a:extLst>
                        <a:ext uri="{FF2B5EF4-FFF2-40B4-BE49-F238E27FC236}">
                          <a16:creationId xmlns:a16="http://schemas.microsoft.com/office/drawing/2014/main" id="{9755F7E9-CAF3-4194-8AED-1EDC1898FB0E}"/>
                        </a:ext>
                      </a:extLst>
                    </p:cNvPr>
                    <p:cNvCxnSpPr/>
                    <p:nvPr/>
                  </p:nvCxnSpPr>
                  <p:spPr>
                    <a:xfrm>
                      <a:off x="3517246" y="1646237"/>
                      <a:ext cx="455586" cy="0"/>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nvGrpSpPr>
                    <p:cNvPr id="195" name="Group 27">
                      <a:extLst>
                        <a:ext uri="{FF2B5EF4-FFF2-40B4-BE49-F238E27FC236}">
                          <a16:creationId xmlns:a16="http://schemas.microsoft.com/office/drawing/2014/main" id="{11F2111F-551D-49BB-AD38-80581B674015}"/>
                        </a:ext>
                      </a:extLst>
                    </p:cNvPr>
                    <p:cNvGrpSpPr>
                      <a:grpSpLocks/>
                    </p:cNvGrpSpPr>
                    <p:nvPr/>
                  </p:nvGrpSpPr>
                  <p:grpSpPr bwMode="auto">
                    <a:xfrm flipH="1">
                      <a:off x="3973512" y="1646237"/>
                      <a:ext cx="228600" cy="152400"/>
                      <a:chOff x="3287712" y="1646237"/>
                      <a:chExt cx="228600" cy="152400"/>
                    </a:xfrm>
                  </p:grpSpPr>
                  <p:cxnSp>
                    <p:nvCxnSpPr>
                      <p:cNvPr id="196" name="Straight Connector 195">
                        <a:extLst>
                          <a:ext uri="{FF2B5EF4-FFF2-40B4-BE49-F238E27FC236}">
                            <a16:creationId xmlns:a16="http://schemas.microsoft.com/office/drawing/2014/main" id="{E9F16658-5959-4D12-B39B-C75BE4F04E83}"/>
                          </a:ext>
                        </a:extLst>
                      </p:cNvPr>
                      <p:cNvCxnSpPr/>
                      <p:nvPr/>
                    </p:nvCxnSpPr>
                    <p:spPr>
                      <a:xfrm flipV="1">
                        <a:off x="3287897" y="1722440"/>
                        <a:ext cx="75496"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a:extLst>
                          <a:ext uri="{FF2B5EF4-FFF2-40B4-BE49-F238E27FC236}">
                            <a16:creationId xmlns:a16="http://schemas.microsoft.com/office/drawing/2014/main" id="{62C0D2B5-1779-4B35-84F9-433063EF22E0}"/>
                          </a:ext>
                        </a:extLst>
                      </p:cNvPr>
                      <p:cNvCxnSpPr/>
                      <p:nvPr/>
                    </p:nvCxnSpPr>
                    <p:spPr>
                      <a:xfrm flipV="1">
                        <a:off x="3363394" y="1646237"/>
                        <a:ext cx="153599"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grpSp>
              <p:cxnSp>
                <p:nvCxnSpPr>
                  <p:cNvPr id="186" name="Straight Connector 32">
                    <a:extLst>
                      <a:ext uri="{FF2B5EF4-FFF2-40B4-BE49-F238E27FC236}">
                        <a16:creationId xmlns:a16="http://schemas.microsoft.com/office/drawing/2014/main" id="{5F71F09F-9297-4409-964F-6D496A35888E}"/>
                      </a:ext>
                    </a:extLst>
                  </p:cNvPr>
                  <p:cNvCxnSpPr/>
                  <p:nvPr/>
                </p:nvCxnSpPr>
                <p:spPr>
                  <a:xfrm>
                    <a:off x="3288151" y="1798642"/>
                    <a:ext cx="913775" cy="0"/>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87" name="Straight Connector 34">
                    <a:extLst>
                      <a:ext uri="{FF2B5EF4-FFF2-40B4-BE49-F238E27FC236}">
                        <a16:creationId xmlns:a16="http://schemas.microsoft.com/office/drawing/2014/main" id="{BC81FBFD-282A-461B-AD1A-F537F4D792FE}"/>
                      </a:ext>
                    </a:extLst>
                  </p:cNvPr>
                  <p:cNvCxnSpPr/>
                  <p:nvPr/>
                </p:nvCxnSpPr>
                <p:spPr>
                  <a:xfrm>
                    <a:off x="3517246" y="1646237"/>
                    <a:ext cx="0" cy="15240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a:extLst>
                      <a:ext uri="{FF2B5EF4-FFF2-40B4-BE49-F238E27FC236}">
                        <a16:creationId xmlns:a16="http://schemas.microsoft.com/office/drawing/2014/main" id="{1C5B671C-1B49-446B-8E45-3223AABF885C}"/>
                      </a:ext>
                    </a:extLst>
                  </p:cNvPr>
                  <p:cNvCxnSpPr/>
                  <p:nvPr/>
                </p:nvCxnSpPr>
                <p:spPr>
                  <a:xfrm>
                    <a:off x="3972832" y="1646237"/>
                    <a:ext cx="0" cy="15240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a:extLst>
                      <a:ext uri="{FF2B5EF4-FFF2-40B4-BE49-F238E27FC236}">
                        <a16:creationId xmlns:a16="http://schemas.microsoft.com/office/drawing/2014/main" id="{4F8FD852-8930-4AC1-9220-7AB6B9958887}"/>
                      </a:ext>
                    </a:extLst>
                  </p:cNvPr>
                  <p:cNvCxnSpPr/>
                  <p:nvPr/>
                </p:nvCxnSpPr>
                <p:spPr>
                  <a:xfrm>
                    <a:off x="3363648" y="1722440"/>
                    <a:ext cx="0"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a:extLst>
                      <a:ext uri="{FF2B5EF4-FFF2-40B4-BE49-F238E27FC236}">
                        <a16:creationId xmlns:a16="http://schemas.microsoft.com/office/drawing/2014/main" id="{8828AD00-7B0F-42BD-A2B2-7F6046B17287}"/>
                      </a:ext>
                    </a:extLst>
                  </p:cNvPr>
                  <p:cNvCxnSpPr/>
                  <p:nvPr/>
                </p:nvCxnSpPr>
                <p:spPr>
                  <a:xfrm>
                    <a:off x="4126430" y="1722440"/>
                    <a:ext cx="0"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91" name="Straight Connector 190">
                    <a:extLst>
                      <a:ext uri="{FF2B5EF4-FFF2-40B4-BE49-F238E27FC236}">
                        <a16:creationId xmlns:a16="http://schemas.microsoft.com/office/drawing/2014/main" id="{FF1D76B7-EB62-4F8F-8E63-385CB476ED73}"/>
                      </a:ext>
                    </a:extLst>
                  </p:cNvPr>
                  <p:cNvCxnSpPr/>
                  <p:nvPr/>
                </p:nvCxnSpPr>
                <p:spPr>
                  <a:xfrm>
                    <a:off x="3668241" y="1646237"/>
                    <a:ext cx="0" cy="15240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a:extLst>
                      <a:ext uri="{FF2B5EF4-FFF2-40B4-BE49-F238E27FC236}">
                        <a16:creationId xmlns:a16="http://schemas.microsoft.com/office/drawing/2014/main" id="{C411B7BB-400B-489C-B671-4C3F8F400998}"/>
                      </a:ext>
                    </a:extLst>
                  </p:cNvPr>
                  <p:cNvCxnSpPr/>
                  <p:nvPr/>
                </p:nvCxnSpPr>
                <p:spPr>
                  <a:xfrm>
                    <a:off x="3821838" y="1646237"/>
                    <a:ext cx="0" cy="15240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grpSp>
              <p:nvGrpSpPr>
                <p:cNvPr id="150" name="Group 30">
                  <a:extLst>
                    <a:ext uri="{FF2B5EF4-FFF2-40B4-BE49-F238E27FC236}">
                      <a16:creationId xmlns:a16="http://schemas.microsoft.com/office/drawing/2014/main" id="{A6F57B7C-7800-4E66-94F6-34877FD6C418}"/>
                    </a:ext>
                  </a:extLst>
                </p:cNvPr>
                <p:cNvGrpSpPr>
                  <a:grpSpLocks/>
                </p:cNvGrpSpPr>
                <p:nvPr/>
              </p:nvGrpSpPr>
              <p:grpSpPr bwMode="auto">
                <a:xfrm>
                  <a:off x="3732496" y="577642"/>
                  <a:ext cx="1070519" cy="247076"/>
                  <a:chOff x="3287712" y="1646237"/>
                  <a:chExt cx="913592" cy="152406"/>
                </a:xfrm>
              </p:grpSpPr>
              <p:grpSp>
                <p:nvGrpSpPr>
                  <p:cNvPr id="178" name="Group 24">
                    <a:extLst>
                      <a:ext uri="{FF2B5EF4-FFF2-40B4-BE49-F238E27FC236}">
                        <a16:creationId xmlns:a16="http://schemas.microsoft.com/office/drawing/2014/main" id="{78E3450F-548A-456F-8ABA-4660FAD0908B}"/>
                      </a:ext>
                    </a:extLst>
                  </p:cNvPr>
                  <p:cNvGrpSpPr>
                    <a:grpSpLocks/>
                  </p:cNvGrpSpPr>
                  <p:nvPr/>
                </p:nvGrpSpPr>
                <p:grpSpPr bwMode="auto">
                  <a:xfrm>
                    <a:off x="3287712" y="1646237"/>
                    <a:ext cx="228600" cy="152400"/>
                    <a:chOff x="3287712" y="1646237"/>
                    <a:chExt cx="228600" cy="152400"/>
                  </a:xfrm>
                </p:grpSpPr>
                <p:cxnSp>
                  <p:nvCxnSpPr>
                    <p:cNvPr id="183" name="Straight Connector 182">
                      <a:extLst>
                        <a:ext uri="{FF2B5EF4-FFF2-40B4-BE49-F238E27FC236}">
                          <a16:creationId xmlns:a16="http://schemas.microsoft.com/office/drawing/2014/main" id="{C8E955C5-F96B-4F8C-B9CA-40CA004D518A}"/>
                        </a:ext>
                      </a:extLst>
                    </p:cNvPr>
                    <p:cNvCxnSpPr/>
                    <p:nvPr/>
                  </p:nvCxnSpPr>
                  <p:spPr>
                    <a:xfrm flipV="1">
                      <a:off x="3287527" y="1722440"/>
                      <a:ext cx="75498"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a:extLst>
                        <a:ext uri="{FF2B5EF4-FFF2-40B4-BE49-F238E27FC236}">
                          <a16:creationId xmlns:a16="http://schemas.microsoft.com/office/drawing/2014/main" id="{5C57A032-75FD-41FB-9545-E9709B00F14D}"/>
                        </a:ext>
                      </a:extLst>
                    </p:cNvPr>
                    <p:cNvCxnSpPr/>
                    <p:nvPr/>
                  </p:nvCxnSpPr>
                  <p:spPr>
                    <a:xfrm flipV="1">
                      <a:off x="3363025" y="1646237"/>
                      <a:ext cx="153597"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cxnSp>
                <p:nvCxnSpPr>
                  <p:cNvPr id="179" name="Straight Connector 178">
                    <a:extLst>
                      <a:ext uri="{FF2B5EF4-FFF2-40B4-BE49-F238E27FC236}">
                        <a16:creationId xmlns:a16="http://schemas.microsoft.com/office/drawing/2014/main" id="{0A2DB4F6-89D2-41E0-8EA7-93D699902E19}"/>
                      </a:ext>
                    </a:extLst>
                  </p:cNvPr>
                  <p:cNvCxnSpPr/>
                  <p:nvPr/>
                </p:nvCxnSpPr>
                <p:spPr>
                  <a:xfrm>
                    <a:off x="3516622" y="1646237"/>
                    <a:ext cx="455587" cy="0"/>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nvGrpSpPr>
                  <p:cNvPr id="180" name="Group 27">
                    <a:extLst>
                      <a:ext uri="{FF2B5EF4-FFF2-40B4-BE49-F238E27FC236}">
                        <a16:creationId xmlns:a16="http://schemas.microsoft.com/office/drawing/2014/main" id="{2E6A3284-CA6B-4052-A61A-2F5D3894D58A}"/>
                      </a:ext>
                    </a:extLst>
                  </p:cNvPr>
                  <p:cNvGrpSpPr>
                    <a:grpSpLocks/>
                  </p:cNvGrpSpPr>
                  <p:nvPr/>
                </p:nvGrpSpPr>
                <p:grpSpPr bwMode="auto">
                  <a:xfrm flipH="1">
                    <a:off x="3975557" y="1646238"/>
                    <a:ext cx="225747" cy="152405"/>
                    <a:chOff x="3288520" y="1646238"/>
                    <a:chExt cx="225747" cy="152405"/>
                  </a:xfrm>
                </p:grpSpPr>
                <p:cxnSp>
                  <p:nvCxnSpPr>
                    <p:cNvPr id="181" name="Straight Connector 180">
                      <a:extLst>
                        <a:ext uri="{FF2B5EF4-FFF2-40B4-BE49-F238E27FC236}">
                          <a16:creationId xmlns:a16="http://schemas.microsoft.com/office/drawing/2014/main" id="{2912A349-BE76-466B-B69F-DF73626CCCBC}"/>
                        </a:ext>
                      </a:extLst>
                    </p:cNvPr>
                    <p:cNvCxnSpPr/>
                    <p:nvPr/>
                  </p:nvCxnSpPr>
                  <p:spPr>
                    <a:xfrm flipV="1">
                      <a:off x="3288520" y="1722440"/>
                      <a:ext cx="75498"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a:extLst>
                        <a:ext uri="{FF2B5EF4-FFF2-40B4-BE49-F238E27FC236}">
                          <a16:creationId xmlns:a16="http://schemas.microsoft.com/office/drawing/2014/main" id="{BA6F4C89-75F8-404A-BD4E-B94079846B37}"/>
                        </a:ext>
                      </a:extLst>
                    </p:cNvPr>
                    <p:cNvCxnSpPr>
                      <a:cxnSpLocks/>
                    </p:cNvCxnSpPr>
                    <p:nvPr/>
                  </p:nvCxnSpPr>
                  <p:spPr>
                    <a:xfrm flipV="1">
                      <a:off x="3364020" y="1646238"/>
                      <a:ext cx="150247"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grpSp>
            <p:cxnSp>
              <p:nvCxnSpPr>
                <p:cNvPr id="151" name="Straight Connector 150">
                  <a:extLst>
                    <a:ext uri="{FF2B5EF4-FFF2-40B4-BE49-F238E27FC236}">
                      <a16:creationId xmlns:a16="http://schemas.microsoft.com/office/drawing/2014/main" id="{3FA2AE60-87C4-4467-977A-299B2563833A}"/>
                    </a:ext>
                  </a:extLst>
                </p:cNvPr>
                <p:cNvCxnSpPr/>
                <p:nvPr/>
              </p:nvCxnSpPr>
              <p:spPr bwMode="auto">
                <a:xfrm>
                  <a:off x="3732280" y="824724"/>
                  <a:ext cx="1070736" cy="0"/>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52" name="Straight Connector 151">
                  <a:extLst>
                    <a:ext uri="{FF2B5EF4-FFF2-40B4-BE49-F238E27FC236}">
                      <a16:creationId xmlns:a16="http://schemas.microsoft.com/office/drawing/2014/main" id="{6F554A04-03FE-47EF-BB3A-39949F02BDBB}"/>
                    </a:ext>
                  </a:extLst>
                </p:cNvPr>
                <p:cNvCxnSpPr/>
                <p:nvPr/>
              </p:nvCxnSpPr>
              <p:spPr bwMode="auto">
                <a:xfrm>
                  <a:off x="4000727" y="577649"/>
                  <a:ext cx="0" cy="24707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53" name="Straight Connector 152">
                  <a:extLst>
                    <a:ext uri="{FF2B5EF4-FFF2-40B4-BE49-F238E27FC236}">
                      <a16:creationId xmlns:a16="http://schemas.microsoft.com/office/drawing/2014/main" id="{5E6D5C2C-195B-44C9-85CB-2B2916CC7C7F}"/>
                    </a:ext>
                  </a:extLst>
                </p:cNvPr>
                <p:cNvCxnSpPr/>
                <p:nvPr/>
              </p:nvCxnSpPr>
              <p:spPr bwMode="auto">
                <a:xfrm>
                  <a:off x="4534570" y="577649"/>
                  <a:ext cx="0" cy="24707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54" name="Straight Connector 153">
                  <a:extLst>
                    <a:ext uri="{FF2B5EF4-FFF2-40B4-BE49-F238E27FC236}">
                      <a16:creationId xmlns:a16="http://schemas.microsoft.com/office/drawing/2014/main" id="{D3292A48-9CB9-4240-989D-D42F69A76987}"/>
                    </a:ext>
                  </a:extLst>
                </p:cNvPr>
                <p:cNvCxnSpPr/>
                <p:nvPr/>
              </p:nvCxnSpPr>
              <p:spPr bwMode="auto">
                <a:xfrm>
                  <a:off x="3820746" y="701187"/>
                  <a:ext cx="0" cy="123538"/>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55" name="Straight Connector 154">
                  <a:extLst>
                    <a:ext uri="{FF2B5EF4-FFF2-40B4-BE49-F238E27FC236}">
                      <a16:creationId xmlns:a16="http://schemas.microsoft.com/office/drawing/2014/main" id="{71596440-7AA7-4607-A5D0-52A5AABA288E}"/>
                    </a:ext>
                  </a:extLst>
                </p:cNvPr>
                <p:cNvCxnSpPr/>
                <p:nvPr/>
              </p:nvCxnSpPr>
              <p:spPr bwMode="auto">
                <a:xfrm>
                  <a:off x="4714550" y="701187"/>
                  <a:ext cx="0" cy="123538"/>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56" name="Straight Connector 155">
                  <a:extLst>
                    <a:ext uri="{FF2B5EF4-FFF2-40B4-BE49-F238E27FC236}">
                      <a16:creationId xmlns:a16="http://schemas.microsoft.com/office/drawing/2014/main" id="{E8C3A09A-5927-413D-BC8B-EC6ADC9CF574}"/>
                    </a:ext>
                  </a:extLst>
                </p:cNvPr>
                <p:cNvCxnSpPr/>
                <p:nvPr/>
              </p:nvCxnSpPr>
              <p:spPr bwMode="auto">
                <a:xfrm>
                  <a:off x="4177657" y="577649"/>
                  <a:ext cx="0" cy="24707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57" name="Straight Connector 156">
                  <a:extLst>
                    <a:ext uri="{FF2B5EF4-FFF2-40B4-BE49-F238E27FC236}">
                      <a16:creationId xmlns:a16="http://schemas.microsoft.com/office/drawing/2014/main" id="{40D145D4-D59F-4811-B75C-6DDE027805FB}"/>
                    </a:ext>
                  </a:extLst>
                </p:cNvPr>
                <p:cNvCxnSpPr/>
                <p:nvPr/>
              </p:nvCxnSpPr>
              <p:spPr bwMode="auto">
                <a:xfrm>
                  <a:off x="4357638" y="577649"/>
                  <a:ext cx="0" cy="24707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nvGrpSpPr>
                <p:cNvPr id="158" name="Group 61">
                  <a:extLst>
                    <a:ext uri="{FF2B5EF4-FFF2-40B4-BE49-F238E27FC236}">
                      <a16:creationId xmlns:a16="http://schemas.microsoft.com/office/drawing/2014/main" id="{50BF90B4-3C09-4FFC-BAF3-99F64AE29527}"/>
                    </a:ext>
                  </a:extLst>
                </p:cNvPr>
                <p:cNvGrpSpPr>
                  <a:grpSpLocks/>
                </p:cNvGrpSpPr>
                <p:nvPr/>
              </p:nvGrpSpPr>
              <p:grpSpPr bwMode="auto">
                <a:xfrm>
                  <a:off x="4803964" y="577649"/>
                  <a:ext cx="1071466" cy="247067"/>
                  <a:chOff x="3287712" y="1646237"/>
                  <a:chExt cx="914400" cy="152400"/>
                </a:xfrm>
              </p:grpSpPr>
              <p:grpSp>
                <p:nvGrpSpPr>
                  <p:cNvPr id="163" name="Group 30">
                    <a:extLst>
                      <a:ext uri="{FF2B5EF4-FFF2-40B4-BE49-F238E27FC236}">
                        <a16:creationId xmlns:a16="http://schemas.microsoft.com/office/drawing/2014/main" id="{5906C71C-E151-40EF-A7D8-CAB7335347BD}"/>
                      </a:ext>
                    </a:extLst>
                  </p:cNvPr>
                  <p:cNvGrpSpPr>
                    <a:grpSpLocks/>
                  </p:cNvGrpSpPr>
                  <p:nvPr/>
                </p:nvGrpSpPr>
                <p:grpSpPr bwMode="auto">
                  <a:xfrm>
                    <a:off x="3287712" y="1646237"/>
                    <a:ext cx="914400" cy="152400"/>
                    <a:chOff x="3287712" y="1646237"/>
                    <a:chExt cx="914400" cy="152400"/>
                  </a:xfrm>
                </p:grpSpPr>
                <p:grpSp>
                  <p:nvGrpSpPr>
                    <p:cNvPr id="171" name="Group 24">
                      <a:extLst>
                        <a:ext uri="{FF2B5EF4-FFF2-40B4-BE49-F238E27FC236}">
                          <a16:creationId xmlns:a16="http://schemas.microsoft.com/office/drawing/2014/main" id="{883B1241-FABE-4EA6-8E8F-A02B52CDDFFE}"/>
                        </a:ext>
                      </a:extLst>
                    </p:cNvPr>
                    <p:cNvGrpSpPr>
                      <a:grpSpLocks/>
                    </p:cNvGrpSpPr>
                    <p:nvPr/>
                  </p:nvGrpSpPr>
                  <p:grpSpPr bwMode="auto">
                    <a:xfrm>
                      <a:off x="3287712" y="1646237"/>
                      <a:ext cx="228600" cy="152400"/>
                      <a:chOff x="3287712" y="1646237"/>
                      <a:chExt cx="228600" cy="152400"/>
                    </a:xfrm>
                  </p:grpSpPr>
                  <p:cxnSp>
                    <p:nvCxnSpPr>
                      <p:cNvPr id="176" name="Straight Connector 175">
                        <a:extLst>
                          <a:ext uri="{FF2B5EF4-FFF2-40B4-BE49-F238E27FC236}">
                            <a16:creationId xmlns:a16="http://schemas.microsoft.com/office/drawing/2014/main" id="{F1AB4034-59A8-4373-A0F4-80D5688C9232}"/>
                          </a:ext>
                        </a:extLst>
                      </p:cNvPr>
                      <p:cNvCxnSpPr/>
                      <p:nvPr/>
                    </p:nvCxnSpPr>
                    <p:spPr>
                      <a:xfrm flipV="1">
                        <a:off x="3286902" y="1722440"/>
                        <a:ext cx="75496"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a:extLst>
                          <a:ext uri="{FF2B5EF4-FFF2-40B4-BE49-F238E27FC236}">
                            <a16:creationId xmlns:a16="http://schemas.microsoft.com/office/drawing/2014/main" id="{3B3CD3D6-A121-4673-B036-3B4A9FD116E3}"/>
                          </a:ext>
                        </a:extLst>
                      </p:cNvPr>
                      <p:cNvCxnSpPr/>
                      <p:nvPr/>
                    </p:nvCxnSpPr>
                    <p:spPr>
                      <a:xfrm flipV="1">
                        <a:off x="3362398" y="1646237"/>
                        <a:ext cx="153599"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cxnSp>
                  <p:nvCxnSpPr>
                    <p:cNvPr id="172" name="Straight Connector 171">
                      <a:extLst>
                        <a:ext uri="{FF2B5EF4-FFF2-40B4-BE49-F238E27FC236}">
                          <a16:creationId xmlns:a16="http://schemas.microsoft.com/office/drawing/2014/main" id="{61D33F84-1F55-4BED-B34E-FF17A580328D}"/>
                        </a:ext>
                      </a:extLst>
                    </p:cNvPr>
                    <p:cNvCxnSpPr/>
                    <p:nvPr/>
                  </p:nvCxnSpPr>
                  <p:spPr>
                    <a:xfrm>
                      <a:off x="3515997" y="1646237"/>
                      <a:ext cx="458190" cy="0"/>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nvGrpSpPr>
                    <p:cNvPr id="173" name="Group 85">
                      <a:extLst>
                        <a:ext uri="{FF2B5EF4-FFF2-40B4-BE49-F238E27FC236}">
                          <a16:creationId xmlns:a16="http://schemas.microsoft.com/office/drawing/2014/main" id="{E3A832C1-B27E-4C73-8D57-7D75E845B99C}"/>
                        </a:ext>
                      </a:extLst>
                    </p:cNvPr>
                    <p:cNvGrpSpPr>
                      <a:grpSpLocks/>
                    </p:cNvGrpSpPr>
                    <p:nvPr/>
                  </p:nvGrpSpPr>
                  <p:grpSpPr bwMode="auto">
                    <a:xfrm flipH="1">
                      <a:off x="3973512" y="1646237"/>
                      <a:ext cx="228600" cy="152400"/>
                      <a:chOff x="3287712" y="1646237"/>
                      <a:chExt cx="228600" cy="152400"/>
                    </a:xfrm>
                  </p:grpSpPr>
                  <p:cxnSp>
                    <p:nvCxnSpPr>
                      <p:cNvPr id="174" name="Straight Connector 173">
                        <a:extLst>
                          <a:ext uri="{FF2B5EF4-FFF2-40B4-BE49-F238E27FC236}">
                            <a16:creationId xmlns:a16="http://schemas.microsoft.com/office/drawing/2014/main" id="{6537E378-CE00-4782-9DCE-DB247F92731B}"/>
                          </a:ext>
                        </a:extLst>
                      </p:cNvPr>
                      <p:cNvCxnSpPr/>
                      <p:nvPr/>
                    </p:nvCxnSpPr>
                    <p:spPr>
                      <a:xfrm flipV="1">
                        <a:off x="3286543" y="1722440"/>
                        <a:ext cx="75498"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a:extLst>
                          <a:ext uri="{FF2B5EF4-FFF2-40B4-BE49-F238E27FC236}">
                            <a16:creationId xmlns:a16="http://schemas.microsoft.com/office/drawing/2014/main" id="{8FD9250A-2432-4BBB-BC53-1AD7A9E1631F}"/>
                          </a:ext>
                        </a:extLst>
                      </p:cNvPr>
                      <p:cNvCxnSpPr/>
                      <p:nvPr/>
                    </p:nvCxnSpPr>
                    <p:spPr>
                      <a:xfrm flipV="1">
                        <a:off x="3362041" y="1646237"/>
                        <a:ext cx="153597"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grpSp>
              <p:cxnSp>
                <p:nvCxnSpPr>
                  <p:cNvPr id="164" name="Straight Connector 163">
                    <a:extLst>
                      <a:ext uri="{FF2B5EF4-FFF2-40B4-BE49-F238E27FC236}">
                        <a16:creationId xmlns:a16="http://schemas.microsoft.com/office/drawing/2014/main" id="{FB45D8D6-4A7E-47C9-B555-79AD5243BB31}"/>
                      </a:ext>
                    </a:extLst>
                  </p:cNvPr>
                  <p:cNvCxnSpPr/>
                  <p:nvPr/>
                </p:nvCxnSpPr>
                <p:spPr>
                  <a:xfrm>
                    <a:off x="3286902" y="1798642"/>
                    <a:ext cx="916379" cy="0"/>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a:extLst>
                      <a:ext uri="{FF2B5EF4-FFF2-40B4-BE49-F238E27FC236}">
                        <a16:creationId xmlns:a16="http://schemas.microsoft.com/office/drawing/2014/main" id="{0FF6C61A-0392-4C11-B909-0AAC789CC693}"/>
                      </a:ext>
                    </a:extLst>
                  </p:cNvPr>
                  <p:cNvCxnSpPr/>
                  <p:nvPr/>
                </p:nvCxnSpPr>
                <p:spPr>
                  <a:xfrm>
                    <a:off x="3515997" y="1646237"/>
                    <a:ext cx="0" cy="15240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a:extLst>
                      <a:ext uri="{FF2B5EF4-FFF2-40B4-BE49-F238E27FC236}">
                        <a16:creationId xmlns:a16="http://schemas.microsoft.com/office/drawing/2014/main" id="{5637CEE9-5A93-4E37-9496-43597BF645E6}"/>
                      </a:ext>
                    </a:extLst>
                  </p:cNvPr>
                  <p:cNvCxnSpPr/>
                  <p:nvPr/>
                </p:nvCxnSpPr>
                <p:spPr>
                  <a:xfrm>
                    <a:off x="3974186" y="1646237"/>
                    <a:ext cx="0" cy="15240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a:extLst>
                      <a:ext uri="{FF2B5EF4-FFF2-40B4-BE49-F238E27FC236}">
                        <a16:creationId xmlns:a16="http://schemas.microsoft.com/office/drawing/2014/main" id="{6060BAB4-D1C4-4433-9765-FAB30F3819A8}"/>
                      </a:ext>
                    </a:extLst>
                  </p:cNvPr>
                  <p:cNvCxnSpPr/>
                  <p:nvPr/>
                </p:nvCxnSpPr>
                <p:spPr>
                  <a:xfrm>
                    <a:off x="3362398" y="1722440"/>
                    <a:ext cx="0"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a:extLst>
                      <a:ext uri="{FF2B5EF4-FFF2-40B4-BE49-F238E27FC236}">
                        <a16:creationId xmlns:a16="http://schemas.microsoft.com/office/drawing/2014/main" id="{E2BF7159-1741-45C8-A6EB-F4F99F23C306}"/>
                      </a:ext>
                    </a:extLst>
                  </p:cNvPr>
                  <p:cNvCxnSpPr/>
                  <p:nvPr/>
                </p:nvCxnSpPr>
                <p:spPr>
                  <a:xfrm>
                    <a:off x="4127783" y="1722440"/>
                    <a:ext cx="0"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a:extLst>
                      <a:ext uri="{FF2B5EF4-FFF2-40B4-BE49-F238E27FC236}">
                        <a16:creationId xmlns:a16="http://schemas.microsoft.com/office/drawing/2014/main" id="{2A783900-ED42-47A4-BD19-64FE254A1127}"/>
                      </a:ext>
                    </a:extLst>
                  </p:cNvPr>
                  <p:cNvCxnSpPr/>
                  <p:nvPr/>
                </p:nvCxnSpPr>
                <p:spPr>
                  <a:xfrm>
                    <a:off x="3669594" y="1646237"/>
                    <a:ext cx="0" cy="15240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a:extLst>
                      <a:ext uri="{FF2B5EF4-FFF2-40B4-BE49-F238E27FC236}">
                        <a16:creationId xmlns:a16="http://schemas.microsoft.com/office/drawing/2014/main" id="{4B81D0F6-FF37-468B-9593-DB51D6DE0380}"/>
                      </a:ext>
                    </a:extLst>
                  </p:cNvPr>
                  <p:cNvCxnSpPr/>
                  <p:nvPr/>
                </p:nvCxnSpPr>
                <p:spPr>
                  <a:xfrm>
                    <a:off x="3820588" y="1646237"/>
                    <a:ext cx="0" cy="15240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sp>
              <p:nvSpPr>
                <p:cNvPr id="159" name="Trapezoid 158">
                  <a:extLst>
                    <a:ext uri="{FF2B5EF4-FFF2-40B4-BE49-F238E27FC236}">
                      <a16:creationId xmlns:a16="http://schemas.microsoft.com/office/drawing/2014/main" id="{043F03B8-4135-4A38-9FAA-D29C83037220}"/>
                    </a:ext>
                  </a:extLst>
                </p:cNvPr>
                <p:cNvSpPr/>
                <p:nvPr/>
              </p:nvSpPr>
              <p:spPr bwMode="auto">
                <a:xfrm>
                  <a:off x="2646293" y="824726"/>
                  <a:ext cx="54909" cy="247077"/>
                </a:xfrm>
                <a:prstGeom prst="trapezoid">
                  <a:avLst/>
                </a:prstGeom>
                <a:noFill/>
                <a:ln w="3175">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013" dirty="0"/>
                </a:p>
              </p:txBody>
            </p:sp>
            <p:sp>
              <p:nvSpPr>
                <p:cNvPr id="160" name="Trapezoid 159">
                  <a:extLst>
                    <a:ext uri="{FF2B5EF4-FFF2-40B4-BE49-F238E27FC236}">
                      <a16:creationId xmlns:a16="http://schemas.microsoft.com/office/drawing/2014/main" id="{BF3C0128-BB37-4DA5-981C-37897EE041F0}"/>
                    </a:ext>
                  </a:extLst>
                </p:cNvPr>
                <p:cNvSpPr/>
                <p:nvPr/>
              </p:nvSpPr>
              <p:spPr bwMode="auto">
                <a:xfrm>
                  <a:off x="3704826" y="824726"/>
                  <a:ext cx="51858" cy="247077"/>
                </a:xfrm>
                <a:prstGeom prst="trapezoid">
                  <a:avLst/>
                </a:prstGeom>
                <a:noFill/>
                <a:ln w="3175">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013" dirty="0"/>
                </a:p>
              </p:txBody>
            </p:sp>
            <p:sp>
              <p:nvSpPr>
                <p:cNvPr id="161" name="Trapezoid 160">
                  <a:extLst>
                    <a:ext uri="{FF2B5EF4-FFF2-40B4-BE49-F238E27FC236}">
                      <a16:creationId xmlns:a16="http://schemas.microsoft.com/office/drawing/2014/main" id="{285F731C-ED77-4596-9349-0711AFFC9909}"/>
                    </a:ext>
                  </a:extLst>
                </p:cNvPr>
                <p:cNvSpPr/>
                <p:nvPr/>
              </p:nvSpPr>
              <p:spPr bwMode="auto">
                <a:xfrm>
                  <a:off x="4775559" y="824726"/>
                  <a:ext cx="54909" cy="247077"/>
                </a:xfrm>
                <a:prstGeom prst="trapezoid">
                  <a:avLst/>
                </a:prstGeom>
                <a:noFill/>
                <a:ln w="3175">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013" dirty="0"/>
                </a:p>
              </p:txBody>
            </p:sp>
            <p:sp>
              <p:nvSpPr>
                <p:cNvPr id="162" name="Trapezoid 161">
                  <a:extLst>
                    <a:ext uri="{FF2B5EF4-FFF2-40B4-BE49-F238E27FC236}">
                      <a16:creationId xmlns:a16="http://schemas.microsoft.com/office/drawing/2014/main" id="{59A771BA-ABE6-48E9-AE60-0771EC61E14C}"/>
                    </a:ext>
                  </a:extLst>
                </p:cNvPr>
                <p:cNvSpPr/>
                <p:nvPr/>
              </p:nvSpPr>
              <p:spPr bwMode="auto">
                <a:xfrm>
                  <a:off x="5837142" y="824726"/>
                  <a:ext cx="54909" cy="247077"/>
                </a:xfrm>
                <a:prstGeom prst="trapezoid">
                  <a:avLst/>
                </a:prstGeom>
                <a:noFill/>
                <a:ln w="3175">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013" dirty="0"/>
                </a:p>
              </p:txBody>
            </p:sp>
          </p:grpSp>
        </p:grpSp>
        <p:cxnSp>
          <p:nvCxnSpPr>
            <p:cNvPr id="253" name="Straight Connector 252">
              <a:extLst>
                <a:ext uri="{FF2B5EF4-FFF2-40B4-BE49-F238E27FC236}">
                  <a16:creationId xmlns:a16="http://schemas.microsoft.com/office/drawing/2014/main" id="{0FF0D87C-A78C-4FAD-B645-C844759DD521}"/>
                </a:ext>
              </a:extLst>
            </p:cNvPr>
            <p:cNvCxnSpPr>
              <a:cxnSpLocks/>
            </p:cNvCxnSpPr>
            <p:nvPr/>
          </p:nvCxnSpPr>
          <p:spPr>
            <a:xfrm>
              <a:off x="115432" y="1032183"/>
              <a:ext cx="8940080" cy="0"/>
            </a:xfrm>
            <a:prstGeom prst="line">
              <a:avLst/>
            </a:prstGeom>
            <a:ln>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55" name="Straight Connector 254">
              <a:extLst>
                <a:ext uri="{FF2B5EF4-FFF2-40B4-BE49-F238E27FC236}">
                  <a16:creationId xmlns:a16="http://schemas.microsoft.com/office/drawing/2014/main" id="{70D1D5F4-B0B6-404F-881F-06606D2A8032}"/>
                </a:ext>
              </a:extLst>
            </p:cNvPr>
            <p:cNvCxnSpPr>
              <a:cxnSpLocks/>
            </p:cNvCxnSpPr>
            <p:nvPr/>
          </p:nvCxnSpPr>
          <p:spPr>
            <a:xfrm>
              <a:off x="2029859" y="6020820"/>
              <a:ext cx="4316206" cy="0"/>
            </a:xfrm>
            <a:prstGeom prst="line">
              <a:avLst/>
            </a:prstGeom>
            <a:ln>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56" name="TextBox 255">
              <a:extLst>
                <a:ext uri="{FF2B5EF4-FFF2-40B4-BE49-F238E27FC236}">
                  <a16:creationId xmlns:a16="http://schemas.microsoft.com/office/drawing/2014/main" id="{5CD8931E-31F1-4EA1-83B6-DF768F2BA7E6}"/>
                </a:ext>
              </a:extLst>
            </p:cNvPr>
            <p:cNvSpPr txBox="1"/>
            <p:nvPr/>
          </p:nvSpPr>
          <p:spPr>
            <a:xfrm>
              <a:off x="302591" y="167481"/>
              <a:ext cx="5937502" cy="830997"/>
            </a:xfrm>
            <a:prstGeom prst="rect">
              <a:avLst/>
            </a:prstGeom>
            <a:noFill/>
          </p:spPr>
          <p:txBody>
            <a:bodyPr wrap="square" rtlCol="0">
              <a:spAutoFit/>
            </a:bodyPr>
            <a:lstStyle/>
            <a:p>
              <a:r>
                <a:rPr lang="en-US" sz="2400" b="1" dirty="0"/>
                <a:t>We Will Pray as We Stand-by for</a:t>
              </a:r>
            </a:p>
            <a:p>
              <a:r>
                <a:rPr lang="en-US" sz="2400" b="1" dirty="0"/>
                <a:t>You to Take Steps to Inquire or Join</a:t>
              </a:r>
            </a:p>
          </p:txBody>
        </p:sp>
      </p:grpSp>
      <p:sp>
        <p:nvSpPr>
          <p:cNvPr id="90" name="TextBox 89">
            <a:extLst>
              <a:ext uri="{FF2B5EF4-FFF2-40B4-BE49-F238E27FC236}">
                <a16:creationId xmlns:a16="http://schemas.microsoft.com/office/drawing/2014/main" id="{A1DF5829-C81B-4A46-AF5D-5DC058D65C67}"/>
              </a:ext>
            </a:extLst>
          </p:cNvPr>
          <p:cNvSpPr txBox="1"/>
          <p:nvPr/>
        </p:nvSpPr>
        <p:spPr>
          <a:xfrm>
            <a:off x="5061051" y="4186621"/>
            <a:ext cx="3611565" cy="1384995"/>
          </a:xfrm>
          <a:prstGeom prst="rect">
            <a:avLst/>
          </a:prstGeom>
          <a:noFill/>
        </p:spPr>
        <p:txBody>
          <a:bodyPr wrap="none" rtlCol="0">
            <a:spAutoFit/>
          </a:bodyPr>
          <a:lstStyle/>
          <a:p>
            <a:pPr algn="ctr"/>
            <a:r>
              <a:rPr lang="en-US" sz="3200" b="1" dirty="0"/>
              <a:t>Steven Howell</a:t>
            </a:r>
          </a:p>
          <a:p>
            <a:pPr algn="ctr"/>
            <a:r>
              <a:rPr lang="en-US" sz="3200" b="1" dirty="0"/>
              <a:t>(314) 800-4191</a:t>
            </a:r>
          </a:p>
          <a:p>
            <a:pPr algn="ctr"/>
            <a:r>
              <a:rPr lang="en-US" sz="2000" u="sng" dirty="0"/>
              <a:t>metanoiamentoring@pcanet.org</a:t>
            </a:r>
          </a:p>
        </p:txBody>
      </p:sp>
      <p:sp>
        <p:nvSpPr>
          <p:cNvPr id="8" name="Slide Number Placeholder 7">
            <a:extLst>
              <a:ext uri="{FF2B5EF4-FFF2-40B4-BE49-F238E27FC236}">
                <a16:creationId xmlns:a16="http://schemas.microsoft.com/office/drawing/2014/main" id="{9E8DBD95-2ADB-43F9-9DD6-3606B34DADE5}"/>
              </a:ext>
            </a:extLst>
          </p:cNvPr>
          <p:cNvSpPr>
            <a:spLocks noGrp="1"/>
          </p:cNvSpPr>
          <p:nvPr>
            <p:ph type="sldNum" sz="quarter" idx="12"/>
          </p:nvPr>
        </p:nvSpPr>
        <p:spPr/>
        <p:txBody>
          <a:bodyPr/>
          <a:lstStyle/>
          <a:p>
            <a:fld id="{3A49692A-2BAD-4CCF-B2FD-1F7984FBC75E}" type="slidenum">
              <a:rPr lang="en-US" smtClean="0"/>
              <a:t>14</a:t>
            </a:fld>
            <a:endParaRPr lang="en-US" dirty="0"/>
          </a:p>
        </p:txBody>
      </p:sp>
      <p:pic>
        <p:nvPicPr>
          <p:cNvPr id="95" name="Picture 2" descr="New Logo 01-2016 DARK GRAY">
            <a:extLst>
              <a:ext uri="{FF2B5EF4-FFF2-40B4-BE49-F238E27FC236}">
                <a16:creationId xmlns:a16="http://schemas.microsoft.com/office/drawing/2014/main" id="{3C4270E6-46D4-4C32-B06D-B1E3AD1C22D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46065" y="6004791"/>
            <a:ext cx="1979752" cy="672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190373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4" name="Group 133">
            <a:extLst>
              <a:ext uri="{FF2B5EF4-FFF2-40B4-BE49-F238E27FC236}">
                <a16:creationId xmlns:a16="http://schemas.microsoft.com/office/drawing/2014/main" id="{6F904211-0617-4484-B1AB-DD9BA9C97E43}"/>
              </a:ext>
            </a:extLst>
          </p:cNvPr>
          <p:cNvGrpSpPr/>
          <p:nvPr/>
        </p:nvGrpSpPr>
        <p:grpSpPr>
          <a:xfrm>
            <a:off x="7249912" y="1188407"/>
            <a:ext cx="1483099" cy="4672640"/>
            <a:chOff x="17780" y="482656"/>
            <a:chExt cx="1466725" cy="6035040"/>
          </a:xfrm>
        </p:grpSpPr>
        <p:grpSp>
          <p:nvGrpSpPr>
            <p:cNvPr id="135" name="Group 134">
              <a:extLst>
                <a:ext uri="{FF2B5EF4-FFF2-40B4-BE49-F238E27FC236}">
                  <a16:creationId xmlns:a16="http://schemas.microsoft.com/office/drawing/2014/main" id="{64E050FD-E31B-4352-98BE-F729F45CFDD6}"/>
                </a:ext>
              </a:extLst>
            </p:cNvPr>
            <p:cNvGrpSpPr/>
            <p:nvPr/>
          </p:nvGrpSpPr>
          <p:grpSpPr>
            <a:xfrm>
              <a:off x="17780" y="482656"/>
              <a:ext cx="731520" cy="6035040"/>
              <a:chOff x="17780" y="647700"/>
              <a:chExt cx="731520" cy="6035040"/>
            </a:xfrm>
          </p:grpSpPr>
          <p:sp>
            <p:nvSpPr>
              <p:cNvPr id="151" name="Rectangle 150">
                <a:extLst>
                  <a:ext uri="{FF2B5EF4-FFF2-40B4-BE49-F238E27FC236}">
                    <a16:creationId xmlns:a16="http://schemas.microsoft.com/office/drawing/2014/main" id="{E27A772C-D5F6-42FB-9192-359E8A8FBF03}"/>
                  </a:ext>
                </a:extLst>
              </p:cNvPr>
              <p:cNvSpPr/>
              <p:nvPr/>
            </p:nvSpPr>
            <p:spPr>
              <a:xfrm>
                <a:off x="47625"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152" name="Rectangle 151">
                <a:extLst>
                  <a:ext uri="{FF2B5EF4-FFF2-40B4-BE49-F238E27FC236}">
                    <a16:creationId xmlns:a16="http://schemas.microsoft.com/office/drawing/2014/main" id="{F4A38ACE-2251-431B-98E5-F266B766C4DF}"/>
                  </a:ext>
                </a:extLst>
              </p:cNvPr>
              <p:cNvSpPr/>
              <p:nvPr/>
            </p:nvSpPr>
            <p:spPr>
              <a:xfrm>
                <a:off x="199110"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153" name="Rectangle 152">
                <a:extLst>
                  <a:ext uri="{FF2B5EF4-FFF2-40B4-BE49-F238E27FC236}">
                    <a16:creationId xmlns:a16="http://schemas.microsoft.com/office/drawing/2014/main" id="{FDB38BDE-6A98-4D69-8C0C-97B0662F263D}"/>
                  </a:ext>
                </a:extLst>
              </p:cNvPr>
              <p:cNvSpPr/>
              <p:nvPr/>
            </p:nvSpPr>
            <p:spPr>
              <a:xfrm>
                <a:off x="350595"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154" name="Rectangle 153">
                <a:extLst>
                  <a:ext uri="{FF2B5EF4-FFF2-40B4-BE49-F238E27FC236}">
                    <a16:creationId xmlns:a16="http://schemas.microsoft.com/office/drawing/2014/main" id="{5967313F-E1A0-4652-BB73-5E79FFAD4CD3}"/>
                  </a:ext>
                </a:extLst>
              </p:cNvPr>
              <p:cNvSpPr/>
              <p:nvPr/>
            </p:nvSpPr>
            <p:spPr>
              <a:xfrm>
                <a:off x="502080"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155" name="Rectangle 154">
                <a:extLst>
                  <a:ext uri="{FF2B5EF4-FFF2-40B4-BE49-F238E27FC236}">
                    <a16:creationId xmlns:a16="http://schemas.microsoft.com/office/drawing/2014/main" id="{B505DCEB-1727-4B76-9777-DB3751E2E567}"/>
                  </a:ext>
                </a:extLst>
              </p:cNvPr>
              <p:cNvSpPr/>
              <p:nvPr/>
            </p:nvSpPr>
            <p:spPr>
              <a:xfrm>
                <a:off x="17780" y="9398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156" name="Rectangle 155">
                <a:extLst>
                  <a:ext uri="{FF2B5EF4-FFF2-40B4-BE49-F238E27FC236}">
                    <a16:creationId xmlns:a16="http://schemas.microsoft.com/office/drawing/2014/main" id="{B9D87A82-DC97-4D15-9A80-B1B3B936FB5D}"/>
                  </a:ext>
                </a:extLst>
              </p:cNvPr>
              <p:cNvSpPr/>
              <p:nvPr/>
            </p:nvSpPr>
            <p:spPr>
              <a:xfrm>
                <a:off x="17780" y="26289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157" name="Rectangle 156">
                <a:extLst>
                  <a:ext uri="{FF2B5EF4-FFF2-40B4-BE49-F238E27FC236}">
                    <a16:creationId xmlns:a16="http://schemas.microsoft.com/office/drawing/2014/main" id="{A35AE157-5DAE-4C7D-AEB0-FDBE9167F7F0}"/>
                  </a:ext>
                </a:extLst>
              </p:cNvPr>
              <p:cNvSpPr/>
              <p:nvPr/>
            </p:nvSpPr>
            <p:spPr>
              <a:xfrm>
                <a:off x="17780" y="43180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158" name="Rectangle 157">
                <a:extLst>
                  <a:ext uri="{FF2B5EF4-FFF2-40B4-BE49-F238E27FC236}">
                    <a16:creationId xmlns:a16="http://schemas.microsoft.com/office/drawing/2014/main" id="{52F5A650-B7CD-4E4D-98C1-A76B0B5A7385}"/>
                  </a:ext>
                </a:extLst>
              </p:cNvPr>
              <p:cNvSpPr/>
              <p:nvPr/>
            </p:nvSpPr>
            <p:spPr>
              <a:xfrm>
                <a:off x="17780" y="60071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159" name="Rectangle 158">
                <a:extLst>
                  <a:ext uri="{FF2B5EF4-FFF2-40B4-BE49-F238E27FC236}">
                    <a16:creationId xmlns:a16="http://schemas.microsoft.com/office/drawing/2014/main" id="{D3F72230-17D9-445E-9CD4-7AD7D7169FF4}"/>
                  </a:ext>
                </a:extLst>
              </p:cNvPr>
              <p:cNvSpPr/>
              <p:nvPr/>
            </p:nvSpPr>
            <p:spPr>
              <a:xfrm>
                <a:off x="653564"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grpSp>
        <p:grpSp>
          <p:nvGrpSpPr>
            <p:cNvPr id="136" name="Group 135">
              <a:extLst>
                <a:ext uri="{FF2B5EF4-FFF2-40B4-BE49-F238E27FC236}">
                  <a16:creationId xmlns:a16="http://schemas.microsoft.com/office/drawing/2014/main" id="{E4F76D2C-8CEB-4753-BB42-6D3F2C00C252}"/>
                </a:ext>
              </a:extLst>
            </p:cNvPr>
            <p:cNvGrpSpPr/>
            <p:nvPr/>
          </p:nvGrpSpPr>
          <p:grpSpPr>
            <a:xfrm>
              <a:off x="752985" y="482656"/>
              <a:ext cx="731520" cy="6035040"/>
              <a:chOff x="17780" y="647700"/>
              <a:chExt cx="731520" cy="6035040"/>
            </a:xfrm>
          </p:grpSpPr>
          <p:sp>
            <p:nvSpPr>
              <p:cNvPr id="142" name="Rectangle 141">
                <a:extLst>
                  <a:ext uri="{FF2B5EF4-FFF2-40B4-BE49-F238E27FC236}">
                    <a16:creationId xmlns:a16="http://schemas.microsoft.com/office/drawing/2014/main" id="{A8EDD7B1-5956-4CF2-BCF4-355C8ABACA4B}"/>
                  </a:ext>
                </a:extLst>
              </p:cNvPr>
              <p:cNvSpPr/>
              <p:nvPr/>
            </p:nvSpPr>
            <p:spPr>
              <a:xfrm>
                <a:off x="47625"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143" name="Rectangle 142">
                <a:extLst>
                  <a:ext uri="{FF2B5EF4-FFF2-40B4-BE49-F238E27FC236}">
                    <a16:creationId xmlns:a16="http://schemas.microsoft.com/office/drawing/2014/main" id="{B3E487E7-84F8-4F4D-9399-5F0D0C66A6EC}"/>
                  </a:ext>
                </a:extLst>
              </p:cNvPr>
              <p:cNvSpPr/>
              <p:nvPr/>
            </p:nvSpPr>
            <p:spPr>
              <a:xfrm>
                <a:off x="199110"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144" name="Rectangle 143">
                <a:extLst>
                  <a:ext uri="{FF2B5EF4-FFF2-40B4-BE49-F238E27FC236}">
                    <a16:creationId xmlns:a16="http://schemas.microsoft.com/office/drawing/2014/main" id="{B3283BC4-3336-44A0-984C-2DC9CD518B8F}"/>
                  </a:ext>
                </a:extLst>
              </p:cNvPr>
              <p:cNvSpPr/>
              <p:nvPr/>
            </p:nvSpPr>
            <p:spPr>
              <a:xfrm>
                <a:off x="350595"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145" name="Rectangle 144">
                <a:extLst>
                  <a:ext uri="{FF2B5EF4-FFF2-40B4-BE49-F238E27FC236}">
                    <a16:creationId xmlns:a16="http://schemas.microsoft.com/office/drawing/2014/main" id="{314F08DE-984C-4EA5-8EE9-88BD9E475CBD}"/>
                  </a:ext>
                </a:extLst>
              </p:cNvPr>
              <p:cNvSpPr/>
              <p:nvPr/>
            </p:nvSpPr>
            <p:spPr>
              <a:xfrm>
                <a:off x="502080"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146" name="Rectangle 145">
                <a:extLst>
                  <a:ext uri="{FF2B5EF4-FFF2-40B4-BE49-F238E27FC236}">
                    <a16:creationId xmlns:a16="http://schemas.microsoft.com/office/drawing/2014/main" id="{9D2F682A-8358-47AD-A68D-E74D8E4CA8CA}"/>
                  </a:ext>
                </a:extLst>
              </p:cNvPr>
              <p:cNvSpPr/>
              <p:nvPr/>
            </p:nvSpPr>
            <p:spPr>
              <a:xfrm>
                <a:off x="17780" y="9398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147" name="Rectangle 146">
                <a:extLst>
                  <a:ext uri="{FF2B5EF4-FFF2-40B4-BE49-F238E27FC236}">
                    <a16:creationId xmlns:a16="http://schemas.microsoft.com/office/drawing/2014/main" id="{210C36F5-E079-4ECE-9CEF-2A2F87910F9E}"/>
                  </a:ext>
                </a:extLst>
              </p:cNvPr>
              <p:cNvSpPr/>
              <p:nvPr/>
            </p:nvSpPr>
            <p:spPr>
              <a:xfrm>
                <a:off x="17780" y="26289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148" name="Rectangle 147">
                <a:extLst>
                  <a:ext uri="{FF2B5EF4-FFF2-40B4-BE49-F238E27FC236}">
                    <a16:creationId xmlns:a16="http://schemas.microsoft.com/office/drawing/2014/main" id="{76619881-E40D-49F9-BD79-98426CD811E2}"/>
                  </a:ext>
                </a:extLst>
              </p:cNvPr>
              <p:cNvSpPr/>
              <p:nvPr/>
            </p:nvSpPr>
            <p:spPr>
              <a:xfrm>
                <a:off x="17780" y="43180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149" name="Rectangle 148">
                <a:extLst>
                  <a:ext uri="{FF2B5EF4-FFF2-40B4-BE49-F238E27FC236}">
                    <a16:creationId xmlns:a16="http://schemas.microsoft.com/office/drawing/2014/main" id="{8CD6A7E3-8C8B-4089-AD89-2577FC0216E1}"/>
                  </a:ext>
                </a:extLst>
              </p:cNvPr>
              <p:cNvSpPr/>
              <p:nvPr/>
            </p:nvSpPr>
            <p:spPr>
              <a:xfrm>
                <a:off x="17780" y="60071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150" name="Rectangle 149">
                <a:extLst>
                  <a:ext uri="{FF2B5EF4-FFF2-40B4-BE49-F238E27FC236}">
                    <a16:creationId xmlns:a16="http://schemas.microsoft.com/office/drawing/2014/main" id="{F4F7F560-C155-4A27-A288-157788F91C6A}"/>
                  </a:ext>
                </a:extLst>
              </p:cNvPr>
              <p:cNvSpPr/>
              <p:nvPr/>
            </p:nvSpPr>
            <p:spPr>
              <a:xfrm>
                <a:off x="653564"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grpSp>
        <p:grpSp>
          <p:nvGrpSpPr>
            <p:cNvPr id="137" name="Group 136">
              <a:extLst>
                <a:ext uri="{FF2B5EF4-FFF2-40B4-BE49-F238E27FC236}">
                  <a16:creationId xmlns:a16="http://schemas.microsoft.com/office/drawing/2014/main" id="{768FD4E1-0100-42C9-A3A1-1571A026C0B6}"/>
                </a:ext>
              </a:extLst>
            </p:cNvPr>
            <p:cNvGrpSpPr/>
            <p:nvPr/>
          </p:nvGrpSpPr>
          <p:grpSpPr>
            <a:xfrm>
              <a:off x="963080" y="3952660"/>
              <a:ext cx="274320" cy="411374"/>
              <a:chOff x="2062538" y="4840871"/>
              <a:chExt cx="274320" cy="411374"/>
            </a:xfrm>
          </p:grpSpPr>
          <p:sp>
            <p:nvSpPr>
              <p:cNvPr id="138" name="Rectangle: Rounded Corners 137">
                <a:extLst>
                  <a:ext uri="{FF2B5EF4-FFF2-40B4-BE49-F238E27FC236}">
                    <a16:creationId xmlns:a16="http://schemas.microsoft.com/office/drawing/2014/main" id="{876820D3-59EF-4150-AD4E-752A514C7036}"/>
                  </a:ext>
                </a:extLst>
              </p:cNvPr>
              <p:cNvSpPr>
                <a:spLocks noChangeAspect="1"/>
              </p:cNvSpPr>
              <p:nvPr/>
            </p:nvSpPr>
            <p:spPr>
              <a:xfrm rot="5400000">
                <a:off x="1994011" y="4909398"/>
                <a:ext cx="411374" cy="274320"/>
              </a:xfrm>
              <a:prstGeom prst="round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grpSp>
            <p:nvGrpSpPr>
              <p:cNvPr id="139" name="Group 138">
                <a:extLst>
                  <a:ext uri="{FF2B5EF4-FFF2-40B4-BE49-F238E27FC236}">
                    <a16:creationId xmlns:a16="http://schemas.microsoft.com/office/drawing/2014/main" id="{B2CCF1AA-4A54-45A2-9A5E-9D0F5D51C2ED}"/>
                  </a:ext>
                </a:extLst>
              </p:cNvPr>
              <p:cNvGrpSpPr/>
              <p:nvPr/>
            </p:nvGrpSpPr>
            <p:grpSpPr>
              <a:xfrm>
                <a:off x="2154768" y="4968453"/>
                <a:ext cx="91440" cy="137160"/>
                <a:chOff x="2152863" y="4955118"/>
                <a:chExt cx="91440" cy="137160"/>
              </a:xfrm>
            </p:grpSpPr>
            <p:sp>
              <p:nvSpPr>
                <p:cNvPr id="140" name="Oval 139">
                  <a:extLst>
                    <a:ext uri="{FF2B5EF4-FFF2-40B4-BE49-F238E27FC236}">
                      <a16:creationId xmlns:a16="http://schemas.microsoft.com/office/drawing/2014/main" id="{2ABE4932-8B75-4526-BF87-25C095657595}"/>
                    </a:ext>
                  </a:extLst>
                </p:cNvPr>
                <p:cNvSpPr>
                  <a:spLocks noChangeAspect="1"/>
                </p:cNvSpPr>
                <p:nvPr/>
              </p:nvSpPr>
              <p:spPr>
                <a:xfrm>
                  <a:off x="2152863" y="4955118"/>
                  <a:ext cx="91440" cy="91440"/>
                </a:xfrm>
                <a:prstGeom prst="ellips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141" name="Isosceles Triangle 140">
                  <a:extLst>
                    <a:ext uri="{FF2B5EF4-FFF2-40B4-BE49-F238E27FC236}">
                      <a16:creationId xmlns:a16="http://schemas.microsoft.com/office/drawing/2014/main" id="{769C107E-2DD7-4C93-8D0F-89BA46BB3D29}"/>
                    </a:ext>
                  </a:extLst>
                </p:cNvPr>
                <p:cNvSpPr>
                  <a:spLocks noChangeAspect="1"/>
                </p:cNvSpPr>
                <p:nvPr/>
              </p:nvSpPr>
              <p:spPr>
                <a:xfrm>
                  <a:off x="2164006" y="4995549"/>
                  <a:ext cx="64766" cy="96729"/>
                </a:xfrm>
                <a:prstGeom prst="triangl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grpSp>
        </p:grpSp>
      </p:grpSp>
      <p:cxnSp>
        <p:nvCxnSpPr>
          <p:cNvPr id="128" name="Straight Connector 127">
            <a:extLst>
              <a:ext uri="{FF2B5EF4-FFF2-40B4-BE49-F238E27FC236}">
                <a16:creationId xmlns:a16="http://schemas.microsoft.com/office/drawing/2014/main" id="{434F4631-6C8A-46D7-B8AE-8D956EC5EC83}"/>
              </a:ext>
            </a:extLst>
          </p:cNvPr>
          <p:cNvCxnSpPr>
            <a:cxnSpLocks/>
          </p:cNvCxnSpPr>
          <p:nvPr/>
        </p:nvCxnSpPr>
        <p:spPr>
          <a:xfrm>
            <a:off x="115432" y="1032183"/>
            <a:ext cx="8940080" cy="0"/>
          </a:xfrm>
          <a:prstGeom prst="line">
            <a:avLst/>
          </a:prstGeom>
          <a:ln>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29" name="Straight Connector 128">
            <a:extLst>
              <a:ext uri="{FF2B5EF4-FFF2-40B4-BE49-F238E27FC236}">
                <a16:creationId xmlns:a16="http://schemas.microsoft.com/office/drawing/2014/main" id="{15156764-7F79-4BDE-B54E-696986803534}"/>
              </a:ext>
            </a:extLst>
          </p:cNvPr>
          <p:cNvCxnSpPr>
            <a:cxnSpLocks/>
          </p:cNvCxnSpPr>
          <p:nvPr/>
        </p:nvCxnSpPr>
        <p:spPr>
          <a:xfrm>
            <a:off x="2029859" y="5814344"/>
            <a:ext cx="4898819" cy="0"/>
          </a:xfrm>
          <a:prstGeom prst="line">
            <a:avLst/>
          </a:prstGeom>
          <a:ln>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nvGrpSpPr>
          <p:cNvPr id="16" name="Group 15">
            <a:extLst>
              <a:ext uri="{FF2B5EF4-FFF2-40B4-BE49-F238E27FC236}">
                <a16:creationId xmlns:a16="http://schemas.microsoft.com/office/drawing/2014/main" id="{B10C0B03-0296-476A-886F-3B51F8E90C5E}"/>
              </a:ext>
            </a:extLst>
          </p:cNvPr>
          <p:cNvGrpSpPr/>
          <p:nvPr/>
        </p:nvGrpSpPr>
        <p:grpSpPr>
          <a:xfrm flipH="1">
            <a:off x="273195" y="1188407"/>
            <a:ext cx="1483099" cy="5569002"/>
            <a:chOff x="17780" y="482656"/>
            <a:chExt cx="1466725" cy="6035040"/>
          </a:xfrm>
        </p:grpSpPr>
        <p:grpSp>
          <p:nvGrpSpPr>
            <p:cNvPr id="2" name="Group 1">
              <a:extLst>
                <a:ext uri="{FF2B5EF4-FFF2-40B4-BE49-F238E27FC236}">
                  <a16:creationId xmlns:a16="http://schemas.microsoft.com/office/drawing/2014/main" id="{9A5C91B0-49B6-4580-8E4E-6B7744D9E80D}"/>
                </a:ext>
              </a:extLst>
            </p:cNvPr>
            <p:cNvGrpSpPr/>
            <p:nvPr/>
          </p:nvGrpSpPr>
          <p:grpSpPr>
            <a:xfrm>
              <a:off x="17780" y="482656"/>
              <a:ext cx="731520" cy="6035040"/>
              <a:chOff x="17780" y="647700"/>
              <a:chExt cx="731520" cy="6035040"/>
            </a:xfrm>
          </p:grpSpPr>
          <p:sp>
            <p:nvSpPr>
              <p:cNvPr id="5" name="Rectangle 4">
                <a:extLst>
                  <a:ext uri="{FF2B5EF4-FFF2-40B4-BE49-F238E27FC236}">
                    <a16:creationId xmlns:a16="http://schemas.microsoft.com/office/drawing/2014/main" id="{64D25B3D-7A60-4960-8C59-59334D64AD02}"/>
                  </a:ext>
                </a:extLst>
              </p:cNvPr>
              <p:cNvSpPr/>
              <p:nvPr/>
            </p:nvSpPr>
            <p:spPr>
              <a:xfrm>
                <a:off x="47625"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6" name="Rectangle 5">
                <a:extLst>
                  <a:ext uri="{FF2B5EF4-FFF2-40B4-BE49-F238E27FC236}">
                    <a16:creationId xmlns:a16="http://schemas.microsoft.com/office/drawing/2014/main" id="{9880A6B1-A56C-46EC-A454-38F45359FE27}"/>
                  </a:ext>
                </a:extLst>
              </p:cNvPr>
              <p:cNvSpPr/>
              <p:nvPr/>
            </p:nvSpPr>
            <p:spPr>
              <a:xfrm>
                <a:off x="199110"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7" name="Rectangle 6">
                <a:extLst>
                  <a:ext uri="{FF2B5EF4-FFF2-40B4-BE49-F238E27FC236}">
                    <a16:creationId xmlns:a16="http://schemas.microsoft.com/office/drawing/2014/main" id="{B07C9336-0FAA-445A-A97A-9414353C021A}"/>
                  </a:ext>
                </a:extLst>
              </p:cNvPr>
              <p:cNvSpPr/>
              <p:nvPr/>
            </p:nvSpPr>
            <p:spPr>
              <a:xfrm>
                <a:off x="350595"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8" name="Rectangle 7">
                <a:extLst>
                  <a:ext uri="{FF2B5EF4-FFF2-40B4-BE49-F238E27FC236}">
                    <a16:creationId xmlns:a16="http://schemas.microsoft.com/office/drawing/2014/main" id="{0E00725B-7A37-4381-9C4F-8D7A52A9F08F}"/>
                  </a:ext>
                </a:extLst>
              </p:cNvPr>
              <p:cNvSpPr/>
              <p:nvPr/>
            </p:nvSpPr>
            <p:spPr>
              <a:xfrm>
                <a:off x="502080"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9" name="Rectangle 8">
                <a:extLst>
                  <a:ext uri="{FF2B5EF4-FFF2-40B4-BE49-F238E27FC236}">
                    <a16:creationId xmlns:a16="http://schemas.microsoft.com/office/drawing/2014/main" id="{E0CC1659-3E45-4CB8-BE22-78C5F9239A39}"/>
                  </a:ext>
                </a:extLst>
              </p:cNvPr>
              <p:cNvSpPr/>
              <p:nvPr/>
            </p:nvSpPr>
            <p:spPr>
              <a:xfrm>
                <a:off x="17780" y="9398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10" name="Rectangle 9">
                <a:extLst>
                  <a:ext uri="{FF2B5EF4-FFF2-40B4-BE49-F238E27FC236}">
                    <a16:creationId xmlns:a16="http://schemas.microsoft.com/office/drawing/2014/main" id="{9097473B-DD19-4EC1-83E8-C7234D2DD9C0}"/>
                  </a:ext>
                </a:extLst>
              </p:cNvPr>
              <p:cNvSpPr/>
              <p:nvPr/>
            </p:nvSpPr>
            <p:spPr>
              <a:xfrm>
                <a:off x="17780" y="26289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11" name="Rectangle 10">
                <a:extLst>
                  <a:ext uri="{FF2B5EF4-FFF2-40B4-BE49-F238E27FC236}">
                    <a16:creationId xmlns:a16="http://schemas.microsoft.com/office/drawing/2014/main" id="{0219F0AC-11C0-481E-8AC2-A82AD1509072}"/>
                  </a:ext>
                </a:extLst>
              </p:cNvPr>
              <p:cNvSpPr/>
              <p:nvPr/>
            </p:nvSpPr>
            <p:spPr>
              <a:xfrm>
                <a:off x="17780" y="43180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12" name="Rectangle 11">
                <a:extLst>
                  <a:ext uri="{FF2B5EF4-FFF2-40B4-BE49-F238E27FC236}">
                    <a16:creationId xmlns:a16="http://schemas.microsoft.com/office/drawing/2014/main" id="{5BF9E537-D867-4174-81B8-6D7D771A1DD9}"/>
                  </a:ext>
                </a:extLst>
              </p:cNvPr>
              <p:cNvSpPr/>
              <p:nvPr/>
            </p:nvSpPr>
            <p:spPr>
              <a:xfrm>
                <a:off x="17780" y="60071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13" name="Rectangle 12">
                <a:extLst>
                  <a:ext uri="{FF2B5EF4-FFF2-40B4-BE49-F238E27FC236}">
                    <a16:creationId xmlns:a16="http://schemas.microsoft.com/office/drawing/2014/main" id="{2B9EC0C8-8750-4550-9B50-A2BC7B4E5811}"/>
                  </a:ext>
                </a:extLst>
              </p:cNvPr>
              <p:cNvSpPr/>
              <p:nvPr/>
            </p:nvSpPr>
            <p:spPr>
              <a:xfrm>
                <a:off x="653564"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grpSp>
        <p:grpSp>
          <p:nvGrpSpPr>
            <p:cNvPr id="101" name="Group 100">
              <a:extLst>
                <a:ext uri="{FF2B5EF4-FFF2-40B4-BE49-F238E27FC236}">
                  <a16:creationId xmlns:a16="http://schemas.microsoft.com/office/drawing/2014/main" id="{20930A96-0783-47DD-9D8C-6688FD70B99A}"/>
                </a:ext>
              </a:extLst>
            </p:cNvPr>
            <p:cNvGrpSpPr/>
            <p:nvPr/>
          </p:nvGrpSpPr>
          <p:grpSpPr>
            <a:xfrm>
              <a:off x="752985" y="482656"/>
              <a:ext cx="731520" cy="6035040"/>
              <a:chOff x="17780" y="647700"/>
              <a:chExt cx="731520" cy="6035040"/>
            </a:xfrm>
          </p:grpSpPr>
          <p:sp>
            <p:nvSpPr>
              <p:cNvPr id="102" name="Rectangle 101">
                <a:extLst>
                  <a:ext uri="{FF2B5EF4-FFF2-40B4-BE49-F238E27FC236}">
                    <a16:creationId xmlns:a16="http://schemas.microsoft.com/office/drawing/2014/main" id="{8B5FA5BE-8FB0-42CD-8040-AD882D779118}"/>
                  </a:ext>
                </a:extLst>
              </p:cNvPr>
              <p:cNvSpPr/>
              <p:nvPr/>
            </p:nvSpPr>
            <p:spPr>
              <a:xfrm>
                <a:off x="47625"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105" name="Rectangle 104">
                <a:extLst>
                  <a:ext uri="{FF2B5EF4-FFF2-40B4-BE49-F238E27FC236}">
                    <a16:creationId xmlns:a16="http://schemas.microsoft.com/office/drawing/2014/main" id="{F288B22B-B028-4C4E-BF33-5E4779455EDB}"/>
                  </a:ext>
                </a:extLst>
              </p:cNvPr>
              <p:cNvSpPr/>
              <p:nvPr/>
            </p:nvSpPr>
            <p:spPr>
              <a:xfrm>
                <a:off x="199110"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106" name="Rectangle 105">
                <a:extLst>
                  <a:ext uri="{FF2B5EF4-FFF2-40B4-BE49-F238E27FC236}">
                    <a16:creationId xmlns:a16="http://schemas.microsoft.com/office/drawing/2014/main" id="{BA1944C9-DAFD-4294-919F-2945319AE17E}"/>
                  </a:ext>
                </a:extLst>
              </p:cNvPr>
              <p:cNvSpPr/>
              <p:nvPr/>
            </p:nvSpPr>
            <p:spPr>
              <a:xfrm>
                <a:off x="350595"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107" name="Rectangle 106">
                <a:extLst>
                  <a:ext uri="{FF2B5EF4-FFF2-40B4-BE49-F238E27FC236}">
                    <a16:creationId xmlns:a16="http://schemas.microsoft.com/office/drawing/2014/main" id="{E8806951-CDF4-4EC4-B4E9-B71BAFB21026}"/>
                  </a:ext>
                </a:extLst>
              </p:cNvPr>
              <p:cNvSpPr/>
              <p:nvPr/>
            </p:nvSpPr>
            <p:spPr>
              <a:xfrm>
                <a:off x="502080"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108" name="Rectangle 107">
                <a:extLst>
                  <a:ext uri="{FF2B5EF4-FFF2-40B4-BE49-F238E27FC236}">
                    <a16:creationId xmlns:a16="http://schemas.microsoft.com/office/drawing/2014/main" id="{9B6BE620-0CCC-43C8-91AB-A5368D5D1290}"/>
                  </a:ext>
                </a:extLst>
              </p:cNvPr>
              <p:cNvSpPr/>
              <p:nvPr/>
            </p:nvSpPr>
            <p:spPr>
              <a:xfrm>
                <a:off x="17780" y="9398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109" name="Rectangle 108">
                <a:extLst>
                  <a:ext uri="{FF2B5EF4-FFF2-40B4-BE49-F238E27FC236}">
                    <a16:creationId xmlns:a16="http://schemas.microsoft.com/office/drawing/2014/main" id="{D5781E93-C98B-4BF5-8843-700E7E156214}"/>
                  </a:ext>
                </a:extLst>
              </p:cNvPr>
              <p:cNvSpPr/>
              <p:nvPr/>
            </p:nvSpPr>
            <p:spPr>
              <a:xfrm>
                <a:off x="17780" y="26289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110" name="Rectangle 109">
                <a:extLst>
                  <a:ext uri="{FF2B5EF4-FFF2-40B4-BE49-F238E27FC236}">
                    <a16:creationId xmlns:a16="http://schemas.microsoft.com/office/drawing/2014/main" id="{B2C9B7F4-9618-420F-9C10-AAA0E91A98EF}"/>
                  </a:ext>
                </a:extLst>
              </p:cNvPr>
              <p:cNvSpPr/>
              <p:nvPr/>
            </p:nvSpPr>
            <p:spPr>
              <a:xfrm>
                <a:off x="17780" y="43180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111" name="Rectangle 110">
                <a:extLst>
                  <a:ext uri="{FF2B5EF4-FFF2-40B4-BE49-F238E27FC236}">
                    <a16:creationId xmlns:a16="http://schemas.microsoft.com/office/drawing/2014/main" id="{D54EC211-3939-41A6-B68C-60C7C7991B59}"/>
                  </a:ext>
                </a:extLst>
              </p:cNvPr>
              <p:cNvSpPr/>
              <p:nvPr/>
            </p:nvSpPr>
            <p:spPr>
              <a:xfrm>
                <a:off x="17780" y="60071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112" name="Rectangle 111">
                <a:extLst>
                  <a:ext uri="{FF2B5EF4-FFF2-40B4-BE49-F238E27FC236}">
                    <a16:creationId xmlns:a16="http://schemas.microsoft.com/office/drawing/2014/main" id="{68C19902-B4D2-421C-9EF1-CEC7DC09E347}"/>
                  </a:ext>
                </a:extLst>
              </p:cNvPr>
              <p:cNvSpPr/>
              <p:nvPr/>
            </p:nvSpPr>
            <p:spPr>
              <a:xfrm>
                <a:off x="653564"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grpSp>
        <p:grpSp>
          <p:nvGrpSpPr>
            <p:cNvPr id="20" name="Group 19">
              <a:extLst>
                <a:ext uri="{FF2B5EF4-FFF2-40B4-BE49-F238E27FC236}">
                  <a16:creationId xmlns:a16="http://schemas.microsoft.com/office/drawing/2014/main" id="{ED31CF7F-11A9-4336-A36C-D2C56DBF2130}"/>
                </a:ext>
              </a:extLst>
            </p:cNvPr>
            <p:cNvGrpSpPr/>
            <p:nvPr/>
          </p:nvGrpSpPr>
          <p:grpSpPr>
            <a:xfrm>
              <a:off x="963080" y="3952660"/>
              <a:ext cx="274320" cy="411374"/>
              <a:chOff x="2062538" y="4840871"/>
              <a:chExt cx="274320" cy="411374"/>
            </a:xfrm>
          </p:grpSpPr>
          <p:sp>
            <p:nvSpPr>
              <p:cNvPr id="4" name="Rectangle: Rounded Corners 3">
                <a:extLst>
                  <a:ext uri="{FF2B5EF4-FFF2-40B4-BE49-F238E27FC236}">
                    <a16:creationId xmlns:a16="http://schemas.microsoft.com/office/drawing/2014/main" id="{7EAF20F0-C16D-478E-AC7F-C7C7D20AACDE}"/>
                  </a:ext>
                </a:extLst>
              </p:cNvPr>
              <p:cNvSpPr>
                <a:spLocks noChangeAspect="1"/>
              </p:cNvSpPr>
              <p:nvPr/>
            </p:nvSpPr>
            <p:spPr>
              <a:xfrm rot="5400000">
                <a:off x="1994011" y="4909398"/>
                <a:ext cx="411374" cy="274320"/>
              </a:xfrm>
              <a:prstGeom prst="round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grpSp>
            <p:nvGrpSpPr>
              <p:cNvPr id="18" name="Group 17">
                <a:extLst>
                  <a:ext uri="{FF2B5EF4-FFF2-40B4-BE49-F238E27FC236}">
                    <a16:creationId xmlns:a16="http://schemas.microsoft.com/office/drawing/2014/main" id="{8079C596-5331-4A8B-809F-5C21821EB133}"/>
                  </a:ext>
                </a:extLst>
              </p:cNvPr>
              <p:cNvGrpSpPr/>
              <p:nvPr/>
            </p:nvGrpSpPr>
            <p:grpSpPr>
              <a:xfrm>
                <a:off x="2154768" y="4968453"/>
                <a:ext cx="91440" cy="137160"/>
                <a:chOff x="2152863" y="4955118"/>
                <a:chExt cx="91440" cy="137160"/>
              </a:xfrm>
            </p:grpSpPr>
            <p:sp>
              <p:nvSpPr>
                <p:cNvPr id="14" name="Oval 13">
                  <a:extLst>
                    <a:ext uri="{FF2B5EF4-FFF2-40B4-BE49-F238E27FC236}">
                      <a16:creationId xmlns:a16="http://schemas.microsoft.com/office/drawing/2014/main" id="{7B8C4ADB-07F0-4617-B1A7-10A25BCBB193}"/>
                    </a:ext>
                  </a:extLst>
                </p:cNvPr>
                <p:cNvSpPr>
                  <a:spLocks noChangeAspect="1"/>
                </p:cNvSpPr>
                <p:nvPr/>
              </p:nvSpPr>
              <p:spPr>
                <a:xfrm>
                  <a:off x="2152863" y="4955118"/>
                  <a:ext cx="91440" cy="91440"/>
                </a:xfrm>
                <a:prstGeom prst="ellips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15" name="Isosceles Triangle 14">
                  <a:extLst>
                    <a:ext uri="{FF2B5EF4-FFF2-40B4-BE49-F238E27FC236}">
                      <a16:creationId xmlns:a16="http://schemas.microsoft.com/office/drawing/2014/main" id="{91130436-6220-476E-8128-D978B7B3E498}"/>
                    </a:ext>
                  </a:extLst>
                </p:cNvPr>
                <p:cNvSpPr>
                  <a:spLocks noChangeAspect="1"/>
                </p:cNvSpPr>
                <p:nvPr/>
              </p:nvSpPr>
              <p:spPr>
                <a:xfrm>
                  <a:off x="2164006" y="4995549"/>
                  <a:ext cx="64766" cy="96729"/>
                </a:xfrm>
                <a:prstGeom prst="triangl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grpSp>
        </p:grpSp>
      </p:grpSp>
      <p:grpSp>
        <p:nvGrpSpPr>
          <p:cNvPr id="21" name="Group 20">
            <a:extLst>
              <a:ext uri="{FF2B5EF4-FFF2-40B4-BE49-F238E27FC236}">
                <a16:creationId xmlns:a16="http://schemas.microsoft.com/office/drawing/2014/main" id="{65172973-0905-4363-84AE-EAB2D7EDF445}"/>
              </a:ext>
            </a:extLst>
          </p:cNvPr>
          <p:cNvGrpSpPr/>
          <p:nvPr/>
        </p:nvGrpSpPr>
        <p:grpSpPr>
          <a:xfrm>
            <a:off x="6451631" y="204705"/>
            <a:ext cx="2361202" cy="683735"/>
            <a:chOff x="2758054" y="451203"/>
            <a:chExt cx="3648479" cy="1022714"/>
          </a:xfrm>
        </p:grpSpPr>
        <p:sp>
          <p:nvSpPr>
            <p:cNvPr id="47" name="TextBox 46">
              <a:extLst>
                <a:ext uri="{FF2B5EF4-FFF2-40B4-BE49-F238E27FC236}">
                  <a16:creationId xmlns:a16="http://schemas.microsoft.com/office/drawing/2014/main" id="{2246D2C1-D256-45FB-9AF0-AA446A1AD847}"/>
                </a:ext>
              </a:extLst>
            </p:cNvPr>
            <p:cNvSpPr txBox="1"/>
            <p:nvPr/>
          </p:nvSpPr>
          <p:spPr bwMode="auto">
            <a:xfrm>
              <a:off x="2758054" y="882158"/>
              <a:ext cx="3648479" cy="591759"/>
            </a:xfrm>
            <a:prstGeom prst="rect">
              <a:avLst/>
            </a:prstGeom>
            <a:noFill/>
            <a:ln>
              <a:noFill/>
            </a:ln>
          </p:spPr>
          <p:txBody>
            <a:bodyPr wrap="square" lIns="50625" tIns="25313" rIns="50625" bIns="25313"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lgn="ctr" hangingPunct="0">
                <a:buNone/>
                <a:defRPr/>
              </a:pPr>
              <a:r>
                <a:rPr lang="en-US" sz="900" dirty="0">
                  <a:latin typeface="Calibri" pitchFamily="34"/>
                  <a:ea typeface="Lucida Sans Unicode" pitchFamily="2"/>
                  <a:cs typeface="Mangal" pitchFamily="2"/>
                </a:rPr>
                <a:t>Community Mentoring Ministry at</a:t>
              </a:r>
            </a:p>
            <a:p>
              <a:pPr algn="ctr" hangingPunct="0">
                <a:buNone/>
                <a:defRPr/>
              </a:pPr>
              <a:r>
                <a:rPr lang="en-US" sz="900" dirty="0">
                  <a:latin typeface="Calibri" pitchFamily="34"/>
                  <a:ea typeface="Lucida Sans Unicode" pitchFamily="2"/>
                  <a:cs typeface="Mangal" pitchFamily="2"/>
                </a:rPr>
                <a:t>Walker State Faith and Character Prison</a:t>
              </a:r>
            </a:p>
          </p:txBody>
        </p:sp>
        <p:grpSp>
          <p:nvGrpSpPr>
            <p:cNvPr id="103" name="Group 102">
              <a:extLst>
                <a:ext uri="{FF2B5EF4-FFF2-40B4-BE49-F238E27FC236}">
                  <a16:creationId xmlns:a16="http://schemas.microsoft.com/office/drawing/2014/main" id="{4A37B421-94CD-44B3-881E-65E273554B3C}"/>
                </a:ext>
              </a:extLst>
            </p:cNvPr>
            <p:cNvGrpSpPr/>
            <p:nvPr/>
          </p:nvGrpSpPr>
          <p:grpSpPr>
            <a:xfrm>
              <a:off x="2994364" y="451203"/>
              <a:ext cx="3245758" cy="494161"/>
              <a:chOff x="2646293" y="577642"/>
              <a:chExt cx="3245758" cy="494161"/>
            </a:xfrm>
          </p:grpSpPr>
          <p:grpSp>
            <p:nvGrpSpPr>
              <p:cNvPr id="49" name="Group 44">
                <a:extLst>
                  <a:ext uri="{FF2B5EF4-FFF2-40B4-BE49-F238E27FC236}">
                    <a16:creationId xmlns:a16="http://schemas.microsoft.com/office/drawing/2014/main" id="{746B2D6D-76E2-4300-A5AF-507AC4DD11EA}"/>
                  </a:ext>
                </a:extLst>
              </p:cNvPr>
              <p:cNvGrpSpPr>
                <a:grpSpLocks/>
              </p:cNvGrpSpPr>
              <p:nvPr/>
            </p:nvGrpSpPr>
            <p:grpSpPr bwMode="auto">
              <a:xfrm>
                <a:off x="2661031" y="577649"/>
                <a:ext cx="1071466" cy="247067"/>
                <a:chOff x="3287712" y="1646237"/>
                <a:chExt cx="914400" cy="152400"/>
              </a:xfrm>
            </p:grpSpPr>
            <p:grpSp>
              <p:nvGrpSpPr>
                <p:cNvPr id="86" name="Group 30">
                  <a:extLst>
                    <a:ext uri="{FF2B5EF4-FFF2-40B4-BE49-F238E27FC236}">
                      <a16:creationId xmlns:a16="http://schemas.microsoft.com/office/drawing/2014/main" id="{4EEA55AF-15B1-479B-B2E8-8C737A592113}"/>
                    </a:ext>
                  </a:extLst>
                </p:cNvPr>
                <p:cNvGrpSpPr>
                  <a:grpSpLocks/>
                </p:cNvGrpSpPr>
                <p:nvPr/>
              </p:nvGrpSpPr>
              <p:grpSpPr bwMode="auto">
                <a:xfrm>
                  <a:off x="3287712" y="1646237"/>
                  <a:ext cx="914400" cy="152400"/>
                  <a:chOff x="3287712" y="1646237"/>
                  <a:chExt cx="914400" cy="152400"/>
                </a:xfrm>
              </p:grpSpPr>
              <p:grpSp>
                <p:nvGrpSpPr>
                  <p:cNvPr id="94" name="Group 24">
                    <a:extLst>
                      <a:ext uri="{FF2B5EF4-FFF2-40B4-BE49-F238E27FC236}">
                        <a16:creationId xmlns:a16="http://schemas.microsoft.com/office/drawing/2014/main" id="{72F83097-7960-46E4-A702-DD757B074E33}"/>
                      </a:ext>
                    </a:extLst>
                  </p:cNvPr>
                  <p:cNvGrpSpPr>
                    <a:grpSpLocks/>
                  </p:cNvGrpSpPr>
                  <p:nvPr/>
                </p:nvGrpSpPr>
                <p:grpSpPr bwMode="auto">
                  <a:xfrm>
                    <a:off x="3287712" y="1646237"/>
                    <a:ext cx="228600" cy="152400"/>
                    <a:chOff x="3287712" y="1646237"/>
                    <a:chExt cx="228600" cy="152400"/>
                  </a:xfrm>
                </p:grpSpPr>
                <p:cxnSp>
                  <p:nvCxnSpPr>
                    <p:cNvPr id="99" name="Straight Connector 17">
                      <a:extLst>
                        <a:ext uri="{FF2B5EF4-FFF2-40B4-BE49-F238E27FC236}">
                          <a16:creationId xmlns:a16="http://schemas.microsoft.com/office/drawing/2014/main" id="{9F42C0C9-4E0A-4488-8165-FAED23D0D63C}"/>
                        </a:ext>
                      </a:extLst>
                    </p:cNvPr>
                    <p:cNvCxnSpPr/>
                    <p:nvPr/>
                  </p:nvCxnSpPr>
                  <p:spPr>
                    <a:xfrm flipV="1">
                      <a:off x="3288151" y="1722440"/>
                      <a:ext cx="75496"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8CC7132B-B48E-4DA9-8EE3-3A54B41F800C}"/>
                        </a:ext>
                      </a:extLst>
                    </p:cNvPr>
                    <p:cNvCxnSpPr/>
                    <p:nvPr/>
                  </p:nvCxnSpPr>
                  <p:spPr>
                    <a:xfrm flipV="1">
                      <a:off x="3363648" y="1646237"/>
                      <a:ext cx="153599"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cxnSp>
                <p:nvCxnSpPr>
                  <p:cNvPr id="95" name="Straight Connector 94">
                    <a:extLst>
                      <a:ext uri="{FF2B5EF4-FFF2-40B4-BE49-F238E27FC236}">
                        <a16:creationId xmlns:a16="http://schemas.microsoft.com/office/drawing/2014/main" id="{AB010A30-123D-418D-AA9D-39F217E6D2D0}"/>
                      </a:ext>
                    </a:extLst>
                  </p:cNvPr>
                  <p:cNvCxnSpPr/>
                  <p:nvPr/>
                </p:nvCxnSpPr>
                <p:spPr>
                  <a:xfrm>
                    <a:off x="3517246" y="1646237"/>
                    <a:ext cx="455586" cy="0"/>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nvGrpSpPr>
                  <p:cNvPr id="96" name="Group 27">
                    <a:extLst>
                      <a:ext uri="{FF2B5EF4-FFF2-40B4-BE49-F238E27FC236}">
                        <a16:creationId xmlns:a16="http://schemas.microsoft.com/office/drawing/2014/main" id="{5699933B-6B78-4070-9D1F-6A4F2869FC44}"/>
                      </a:ext>
                    </a:extLst>
                  </p:cNvPr>
                  <p:cNvGrpSpPr>
                    <a:grpSpLocks/>
                  </p:cNvGrpSpPr>
                  <p:nvPr/>
                </p:nvGrpSpPr>
                <p:grpSpPr bwMode="auto">
                  <a:xfrm flipH="1">
                    <a:off x="3973512" y="1646237"/>
                    <a:ext cx="228600" cy="152400"/>
                    <a:chOff x="3287712" y="1646237"/>
                    <a:chExt cx="228600" cy="152400"/>
                  </a:xfrm>
                </p:grpSpPr>
                <p:cxnSp>
                  <p:nvCxnSpPr>
                    <p:cNvPr id="97" name="Straight Connector 96">
                      <a:extLst>
                        <a:ext uri="{FF2B5EF4-FFF2-40B4-BE49-F238E27FC236}">
                          <a16:creationId xmlns:a16="http://schemas.microsoft.com/office/drawing/2014/main" id="{A2D3FA92-7AB1-42EB-826B-9620D00BFEC7}"/>
                        </a:ext>
                      </a:extLst>
                    </p:cNvPr>
                    <p:cNvCxnSpPr/>
                    <p:nvPr/>
                  </p:nvCxnSpPr>
                  <p:spPr>
                    <a:xfrm flipV="1">
                      <a:off x="3287897" y="1722440"/>
                      <a:ext cx="75496"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2AB6BC23-4CAD-43E5-9949-7D48DCA5B753}"/>
                        </a:ext>
                      </a:extLst>
                    </p:cNvPr>
                    <p:cNvCxnSpPr/>
                    <p:nvPr/>
                  </p:nvCxnSpPr>
                  <p:spPr>
                    <a:xfrm flipV="1">
                      <a:off x="3363394" y="1646237"/>
                      <a:ext cx="153599"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grpSp>
            <p:cxnSp>
              <p:nvCxnSpPr>
                <p:cNvPr id="87" name="Straight Connector 32">
                  <a:extLst>
                    <a:ext uri="{FF2B5EF4-FFF2-40B4-BE49-F238E27FC236}">
                      <a16:creationId xmlns:a16="http://schemas.microsoft.com/office/drawing/2014/main" id="{AB9E4358-260C-4D16-A743-893964198134}"/>
                    </a:ext>
                  </a:extLst>
                </p:cNvPr>
                <p:cNvCxnSpPr/>
                <p:nvPr/>
              </p:nvCxnSpPr>
              <p:spPr>
                <a:xfrm>
                  <a:off x="3288151" y="1798642"/>
                  <a:ext cx="913775" cy="0"/>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88" name="Straight Connector 34">
                  <a:extLst>
                    <a:ext uri="{FF2B5EF4-FFF2-40B4-BE49-F238E27FC236}">
                      <a16:creationId xmlns:a16="http://schemas.microsoft.com/office/drawing/2014/main" id="{D0309FFD-3C68-48FF-94DB-69E8348DFA6A}"/>
                    </a:ext>
                  </a:extLst>
                </p:cNvPr>
                <p:cNvCxnSpPr/>
                <p:nvPr/>
              </p:nvCxnSpPr>
              <p:spPr>
                <a:xfrm>
                  <a:off x="3517246" y="1646237"/>
                  <a:ext cx="0" cy="15240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94B8B79C-6248-46EA-AE87-FA2CDCA18715}"/>
                    </a:ext>
                  </a:extLst>
                </p:cNvPr>
                <p:cNvCxnSpPr/>
                <p:nvPr/>
              </p:nvCxnSpPr>
              <p:spPr>
                <a:xfrm>
                  <a:off x="3972832" y="1646237"/>
                  <a:ext cx="0" cy="15240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FED11016-C86C-4BA3-B1E5-7A2F01FF6D0A}"/>
                    </a:ext>
                  </a:extLst>
                </p:cNvPr>
                <p:cNvCxnSpPr/>
                <p:nvPr/>
              </p:nvCxnSpPr>
              <p:spPr>
                <a:xfrm>
                  <a:off x="3363648" y="1722440"/>
                  <a:ext cx="0"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135870F5-84CB-4737-B42C-882513F02138}"/>
                    </a:ext>
                  </a:extLst>
                </p:cNvPr>
                <p:cNvCxnSpPr/>
                <p:nvPr/>
              </p:nvCxnSpPr>
              <p:spPr>
                <a:xfrm>
                  <a:off x="4126430" y="1722440"/>
                  <a:ext cx="0"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C569F2EB-FDD1-4FC6-B3AA-A810F2BB158C}"/>
                    </a:ext>
                  </a:extLst>
                </p:cNvPr>
                <p:cNvCxnSpPr/>
                <p:nvPr/>
              </p:nvCxnSpPr>
              <p:spPr>
                <a:xfrm>
                  <a:off x="3668241" y="1646237"/>
                  <a:ext cx="0" cy="15240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64CDB3EB-0084-4EB4-BB42-FD79B724021D}"/>
                    </a:ext>
                  </a:extLst>
                </p:cNvPr>
                <p:cNvCxnSpPr/>
                <p:nvPr/>
              </p:nvCxnSpPr>
              <p:spPr>
                <a:xfrm>
                  <a:off x="3821838" y="1646237"/>
                  <a:ext cx="0" cy="15240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grpSp>
            <p:nvGrpSpPr>
              <p:cNvPr id="71" name="Group 30">
                <a:extLst>
                  <a:ext uri="{FF2B5EF4-FFF2-40B4-BE49-F238E27FC236}">
                    <a16:creationId xmlns:a16="http://schemas.microsoft.com/office/drawing/2014/main" id="{E02A4595-BCAB-4099-9374-2DC99D4AABD6}"/>
                  </a:ext>
                </a:extLst>
              </p:cNvPr>
              <p:cNvGrpSpPr>
                <a:grpSpLocks/>
              </p:cNvGrpSpPr>
              <p:nvPr/>
            </p:nvGrpSpPr>
            <p:grpSpPr bwMode="auto">
              <a:xfrm>
                <a:off x="3732496" y="577642"/>
                <a:ext cx="1070519" cy="247076"/>
                <a:chOff x="3287712" y="1646237"/>
                <a:chExt cx="913592" cy="152406"/>
              </a:xfrm>
            </p:grpSpPr>
            <p:grpSp>
              <p:nvGrpSpPr>
                <p:cNvPr id="79" name="Group 24">
                  <a:extLst>
                    <a:ext uri="{FF2B5EF4-FFF2-40B4-BE49-F238E27FC236}">
                      <a16:creationId xmlns:a16="http://schemas.microsoft.com/office/drawing/2014/main" id="{3552FE18-AEAA-47AA-B3D9-22D0F100E1E9}"/>
                    </a:ext>
                  </a:extLst>
                </p:cNvPr>
                <p:cNvGrpSpPr>
                  <a:grpSpLocks/>
                </p:cNvGrpSpPr>
                <p:nvPr/>
              </p:nvGrpSpPr>
              <p:grpSpPr bwMode="auto">
                <a:xfrm>
                  <a:off x="3287712" y="1646237"/>
                  <a:ext cx="228600" cy="152400"/>
                  <a:chOff x="3287712" y="1646237"/>
                  <a:chExt cx="228600" cy="152400"/>
                </a:xfrm>
              </p:grpSpPr>
              <p:cxnSp>
                <p:nvCxnSpPr>
                  <p:cNvPr id="84" name="Straight Connector 83">
                    <a:extLst>
                      <a:ext uri="{FF2B5EF4-FFF2-40B4-BE49-F238E27FC236}">
                        <a16:creationId xmlns:a16="http://schemas.microsoft.com/office/drawing/2014/main" id="{A7EB8F83-FF54-4B4F-AC70-08CC1BADDAAE}"/>
                      </a:ext>
                    </a:extLst>
                  </p:cNvPr>
                  <p:cNvCxnSpPr/>
                  <p:nvPr/>
                </p:nvCxnSpPr>
                <p:spPr>
                  <a:xfrm flipV="1">
                    <a:off x="3287527" y="1722440"/>
                    <a:ext cx="75498"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1B0BE175-7B92-40ED-9B82-DF24948CECEC}"/>
                      </a:ext>
                    </a:extLst>
                  </p:cNvPr>
                  <p:cNvCxnSpPr/>
                  <p:nvPr/>
                </p:nvCxnSpPr>
                <p:spPr>
                  <a:xfrm flipV="1">
                    <a:off x="3363025" y="1646237"/>
                    <a:ext cx="153597"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cxnSp>
              <p:nvCxnSpPr>
                <p:cNvPr id="80" name="Straight Connector 79">
                  <a:extLst>
                    <a:ext uri="{FF2B5EF4-FFF2-40B4-BE49-F238E27FC236}">
                      <a16:creationId xmlns:a16="http://schemas.microsoft.com/office/drawing/2014/main" id="{CE8E1906-5F60-47B4-8EE8-F29B522F6B9B}"/>
                    </a:ext>
                  </a:extLst>
                </p:cNvPr>
                <p:cNvCxnSpPr/>
                <p:nvPr/>
              </p:nvCxnSpPr>
              <p:spPr>
                <a:xfrm>
                  <a:off x="3516622" y="1646237"/>
                  <a:ext cx="455587" cy="0"/>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nvGrpSpPr>
                <p:cNvPr id="81" name="Group 27">
                  <a:extLst>
                    <a:ext uri="{FF2B5EF4-FFF2-40B4-BE49-F238E27FC236}">
                      <a16:creationId xmlns:a16="http://schemas.microsoft.com/office/drawing/2014/main" id="{DD2D4EB5-515A-4C44-8FD8-0B97E3E64FE8}"/>
                    </a:ext>
                  </a:extLst>
                </p:cNvPr>
                <p:cNvGrpSpPr>
                  <a:grpSpLocks/>
                </p:cNvGrpSpPr>
                <p:nvPr/>
              </p:nvGrpSpPr>
              <p:grpSpPr bwMode="auto">
                <a:xfrm flipH="1">
                  <a:off x="3975557" y="1646238"/>
                  <a:ext cx="225747" cy="152405"/>
                  <a:chOff x="3288520" y="1646238"/>
                  <a:chExt cx="225747" cy="152405"/>
                </a:xfrm>
              </p:grpSpPr>
              <p:cxnSp>
                <p:nvCxnSpPr>
                  <p:cNvPr id="82" name="Straight Connector 81">
                    <a:extLst>
                      <a:ext uri="{FF2B5EF4-FFF2-40B4-BE49-F238E27FC236}">
                        <a16:creationId xmlns:a16="http://schemas.microsoft.com/office/drawing/2014/main" id="{B0120E3C-3DED-44EA-9FE0-CC0D0B22B7FC}"/>
                      </a:ext>
                    </a:extLst>
                  </p:cNvPr>
                  <p:cNvCxnSpPr/>
                  <p:nvPr/>
                </p:nvCxnSpPr>
                <p:spPr>
                  <a:xfrm flipV="1">
                    <a:off x="3288520" y="1722440"/>
                    <a:ext cx="75498"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981E3F92-A2B3-4E52-BFE5-DD7BFEC58AA4}"/>
                      </a:ext>
                    </a:extLst>
                  </p:cNvPr>
                  <p:cNvCxnSpPr>
                    <a:cxnSpLocks/>
                  </p:cNvCxnSpPr>
                  <p:nvPr/>
                </p:nvCxnSpPr>
                <p:spPr>
                  <a:xfrm flipV="1">
                    <a:off x="3364020" y="1646238"/>
                    <a:ext cx="150247"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grpSp>
          <p:cxnSp>
            <p:nvCxnSpPr>
              <p:cNvPr id="72" name="Straight Connector 71">
                <a:extLst>
                  <a:ext uri="{FF2B5EF4-FFF2-40B4-BE49-F238E27FC236}">
                    <a16:creationId xmlns:a16="http://schemas.microsoft.com/office/drawing/2014/main" id="{BFF84F20-4E41-4677-956F-8A7FB8DD67B9}"/>
                  </a:ext>
                </a:extLst>
              </p:cNvPr>
              <p:cNvCxnSpPr/>
              <p:nvPr/>
            </p:nvCxnSpPr>
            <p:spPr bwMode="auto">
              <a:xfrm>
                <a:off x="3732280" y="824724"/>
                <a:ext cx="1070736" cy="0"/>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BF020ED0-965B-41D1-9877-E232D662977E}"/>
                  </a:ext>
                </a:extLst>
              </p:cNvPr>
              <p:cNvCxnSpPr/>
              <p:nvPr/>
            </p:nvCxnSpPr>
            <p:spPr bwMode="auto">
              <a:xfrm>
                <a:off x="4000727" y="577649"/>
                <a:ext cx="0" cy="24707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8799799E-3239-47A5-99BC-34FA3C74A285}"/>
                  </a:ext>
                </a:extLst>
              </p:cNvPr>
              <p:cNvCxnSpPr/>
              <p:nvPr/>
            </p:nvCxnSpPr>
            <p:spPr bwMode="auto">
              <a:xfrm>
                <a:off x="4534570" y="577649"/>
                <a:ext cx="0" cy="24707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8BC6F20A-9C09-47EB-8B0E-1F490DD8C9F2}"/>
                  </a:ext>
                </a:extLst>
              </p:cNvPr>
              <p:cNvCxnSpPr/>
              <p:nvPr/>
            </p:nvCxnSpPr>
            <p:spPr bwMode="auto">
              <a:xfrm>
                <a:off x="3820746" y="701187"/>
                <a:ext cx="0" cy="123538"/>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E5013DD1-F5E4-47EC-9264-D2699F6BCDFD}"/>
                  </a:ext>
                </a:extLst>
              </p:cNvPr>
              <p:cNvCxnSpPr/>
              <p:nvPr/>
            </p:nvCxnSpPr>
            <p:spPr bwMode="auto">
              <a:xfrm>
                <a:off x="4714550" y="701187"/>
                <a:ext cx="0" cy="123538"/>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A69046CE-66F9-45DE-990D-94CB503E1BF5}"/>
                  </a:ext>
                </a:extLst>
              </p:cNvPr>
              <p:cNvCxnSpPr/>
              <p:nvPr/>
            </p:nvCxnSpPr>
            <p:spPr bwMode="auto">
              <a:xfrm>
                <a:off x="4177657" y="577649"/>
                <a:ext cx="0" cy="24707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89B4B466-4639-49E0-8CCD-CE48D83E0F11}"/>
                  </a:ext>
                </a:extLst>
              </p:cNvPr>
              <p:cNvCxnSpPr/>
              <p:nvPr/>
            </p:nvCxnSpPr>
            <p:spPr bwMode="auto">
              <a:xfrm>
                <a:off x="4357638" y="577649"/>
                <a:ext cx="0" cy="24707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nvGrpSpPr>
              <p:cNvPr id="51" name="Group 61">
                <a:extLst>
                  <a:ext uri="{FF2B5EF4-FFF2-40B4-BE49-F238E27FC236}">
                    <a16:creationId xmlns:a16="http://schemas.microsoft.com/office/drawing/2014/main" id="{670C4E0C-F622-4787-A003-E4549DAFA5DA}"/>
                  </a:ext>
                </a:extLst>
              </p:cNvPr>
              <p:cNvGrpSpPr>
                <a:grpSpLocks/>
              </p:cNvGrpSpPr>
              <p:nvPr/>
            </p:nvGrpSpPr>
            <p:grpSpPr bwMode="auto">
              <a:xfrm>
                <a:off x="4803964" y="577649"/>
                <a:ext cx="1071466" cy="247067"/>
                <a:chOff x="3287712" y="1646237"/>
                <a:chExt cx="914400" cy="152400"/>
              </a:xfrm>
            </p:grpSpPr>
            <p:grpSp>
              <p:nvGrpSpPr>
                <p:cNvPr id="56" name="Group 30">
                  <a:extLst>
                    <a:ext uri="{FF2B5EF4-FFF2-40B4-BE49-F238E27FC236}">
                      <a16:creationId xmlns:a16="http://schemas.microsoft.com/office/drawing/2014/main" id="{5F4DBAA7-9B16-491B-B235-04417B4DC425}"/>
                    </a:ext>
                  </a:extLst>
                </p:cNvPr>
                <p:cNvGrpSpPr>
                  <a:grpSpLocks/>
                </p:cNvGrpSpPr>
                <p:nvPr/>
              </p:nvGrpSpPr>
              <p:grpSpPr bwMode="auto">
                <a:xfrm>
                  <a:off x="3287712" y="1646237"/>
                  <a:ext cx="914400" cy="152400"/>
                  <a:chOff x="3287712" y="1646237"/>
                  <a:chExt cx="914400" cy="152400"/>
                </a:xfrm>
              </p:grpSpPr>
              <p:grpSp>
                <p:nvGrpSpPr>
                  <p:cNvPr id="64" name="Group 24">
                    <a:extLst>
                      <a:ext uri="{FF2B5EF4-FFF2-40B4-BE49-F238E27FC236}">
                        <a16:creationId xmlns:a16="http://schemas.microsoft.com/office/drawing/2014/main" id="{F65139F8-8AA9-45D2-977C-EC2FD2D62910}"/>
                      </a:ext>
                    </a:extLst>
                  </p:cNvPr>
                  <p:cNvGrpSpPr>
                    <a:grpSpLocks/>
                  </p:cNvGrpSpPr>
                  <p:nvPr/>
                </p:nvGrpSpPr>
                <p:grpSpPr bwMode="auto">
                  <a:xfrm>
                    <a:off x="3287712" y="1646237"/>
                    <a:ext cx="228600" cy="152400"/>
                    <a:chOff x="3287712" y="1646237"/>
                    <a:chExt cx="228600" cy="152400"/>
                  </a:xfrm>
                </p:grpSpPr>
                <p:cxnSp>
                  <p:nvCxnSpPr>
                    <p:cNvPr id="69" name="Straight Connector 68">
                      <a:extLst>
                        <a:ext uri="{FF2B5EF4-FFF2-40B4-BE49-F238E27FC236}">
                          <a16:creationId xmlns:a16="http://schemas.microsoft.com/office/drawing/2014/main" id="{356A079B-DCE4-41FA-B745-1CB0DB26677E}"/>
                        </a:ext>
                      </a:extLst>
                    </p:cNvPr>
                    <p:cNvCxnSpPr/>
                    <p:nvPr/>
                  </p:nvCxnSpPr>
                  <p:spPr>
                    <a:xfrm flipV="1">
                      <a:off x="3286902" y="1722440"/>
                      <a:ext cx="75496"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2CCC37E6-E250-4D29-BC8B-AABA72BD1586}"/>
                        </a:ext>
                      </a:extLst>
                    </p:cNvPr>
                    <p:cNvCxnSpPr/>
                    <p:nvPr/>
                  </p:nvCxnSpPr>
                  <p:spPr>
                    <a:xfrm flipV="1">
                      <a:off x="3362398" y="1646237"/>
                      <a:ext cx="153599"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cxnSp>
                <p:nvCxnSpPr>
                  <p:cNvPr id="65" name="Straight Connector 64">
                    <a:extLst>
                      <a:ext uri="{FF2B5EF4-FFF2-40B4-BE49-F238E27FC236}">
                        <a16:creationId xmlns:a16="http://schemas.microsoft.com/office/drawing/2014/main" id="{B0C7011B-3669-4BC6-B11F-4973ACCB092B}"/>
                      </a:ext>
                    </a:extLst>
                  </p:cNvPr>
                  <p:cNvCxnSpPr/>
                  <p:nvPr/>
                </p:nvCxnSpPr>
                <p:spPr>
                  <a:xfrm>
                    <a:off x="3515997" y="1646237"/>
                    <a:ext cx="458190" cy="0"/>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nvGrpSpPr>
                  <p:cNvPr id="66" name="Group 85">
                    <a:extLst>
                      <a:ext uri="{FF2B5EF4-FFF2-40B4-BE49-F238E27FC236}">
                        <a16:creationId xmlns:a16="http://schemas.microsoft.com/office/drawing/2014/main" id="{99344F60-53D8-4CDF-A35B-3964B7B73991}"/>
                      </a:ext>
                    </a:extLst>
                  </p:cNvPr>
                  <p:cNvGrpSpPr>
                    <a:grpSpLocks/>
                  </p:cNvGrpSpPr>
                  <p:nvPr/>
                </p:nvGrpSpPr>
                <p:grpSpPr bwMode="auto">
                  <a:xfrm flipH="1">
                    <a:off x="3973512" y="1646237"/>
                    <a:ext cx="228600" cy="152400"/>
                    <a:chOff x="3287712" y="1646237"/>
                    <a:chExt cx="228600" cy="152400"/>
                  </a:xfrm>
                </p:grpSpPr>
                <p:cxnSp>
                  <p:nvCxnSpPr>
                    <p:cNvPr id="67" name="Straight Connector 66">
                      <a:extLst>
                        <a:ext uri="{FF2B5EF4-FFF2-40B4-BE49-F238E27FC236}">
                          <a16:creationId xmlns:a16="http://schemas.microsoft.com/office/drawing/2014/main" id="{7307566B-CC3B-4A6E-B8DD-F29C3BF30B1E}"/>
                        </a:ext>
                      </a:extLst>
                    </p:cNvPr>
                    <p:cNvCxnSpPr/>
                    <p:nvPr/>
                  </p:nvCxnSpPr>
                  <p:spPr>
                    <a:xfrm flipV="1">
                      <a:off x="3286543" y="1722440"/>
                      <a:ext cx="75498"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21E0D158-D3E5-4F23-87D4-7036B7C16623}"/>
                        </a:ext>
                      </a:extLst>
                    </p:cNvPr>
                    <p:cNvCxnSpPr/>
                    <p:nvPr/>
                  </p:nvCxnSpPr>
                  <p:spPr>
                    <a:xfrm flipV="1">
                      <a:off x="3362041" y="1646237"/>
                      <a:ext cx="153597"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grpSp>
            <p:cxnSp>
              <p:nvCxnSpPr>
                <p:cNvPr id="57" name="Straight Connector 56">
                  <a:extLst>
                    <a:ext uri="{FF2B5EF4-FFF2-40B4-BE49-F238E27FC236}">
                      <a16:creationId xmlns:a16="http://schemas.microsoft.com/office/drawing/2014/main" id="{42EBF709-2979-45F3-938D-42E41D2D52E1}"/>
                    </a:ext>
                  </a:extLst>
                </p:cNvPr>
                <p:cNvCxnSpPr/>
                <p:nvPr/>
              </p:nvCxnSpPr>
              <p:spPr>
                <a:xfrm>
                  <a:off x="3286902" y="1798642"/>
                  <a:ext cx="916379" cy="0"/>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C989B798-2D10-41EC-AE4B-B3B4EF07EC27}"/>
                    </a:ext>
                  </a:extLst>
                </p:cNvPr>
                <p:cNvCxnSpPr/>
                <p:nvPr/>
              </p:nvCxnSpPr>
              <p:spPr>
                <a:xfrm>
                  <a:off x="3515997" y="1646237"/>
                  <a:ext cx="0" cy="15240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DF5138DC-5193-4CBC-9E9E-5D872B4F5F7A}"/>
                    </a:ext>
                  </a:extLst>
                </p:cNvPr>
                <p:cNvCxnSpPr/>
                <p:nvPr/>
              </p:nvCxnSpPr>
              <p:spPr>
                <a:xfrm>
                  <a:off x="3974186" y="1646237"/>
                  <a:ext cx="0" cy="15240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46A411FF-02F8-458C-A78D-48BB26A8D30C}"/>
                    </a:ext>
                  </a:extLst>
                </p:cNvPr>
                <p:cNvCxnSpPr/>
                <p:nvPr/>
              </p:nvCxnSpPr>
              <p:spPr>
                <a:xfrm>
                  <a:off x="3362398" y="1722440"/>
                  <a:ext cx="0"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0611A9BB-8EDE-421D-8772-967494822FBF}"/>
                    </a:ext>
                  </a:extLst>
                </p:cNvPr>
                <p:cNvCxnSpPr/>
                <p:nvPr/>
              </p:nvCxnSpPr>
              <p:spPr>
                <a:xfrm>
                  <a:off x="4127783" y="1722440"/>
                  <a:ext cx="0"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39EF59F9-CAC9-41D8-924F-34B3D88D5E1A}"/>
                    </a:ext>
                  </a:extLst>
                </p:cNvPr>
                <p:cNvCxnSpPr/>
                <p:nvPr/>
              </p:nvCxnSpPr>
              <p:spPr>
                <a:xfrm>
                  <a:off x="3669594" y="1646237"/>
                  <a:ext cx="0" cy="15240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B24CD74C-52A9-481B-852C-FFCB6D9F315D}"/>
                    </a:ext>
                  </a:extLst>
                </p:cNvPr>
                <p:cNvCxnSpPr/>
                <p:nvPr/>
              </p:nvCxnSpPr>
              <p:spPr>
                <a:xfrm>
                  <a:off x="3820588" y="1646237"/>
                  <a:ext cx="0" cy="15240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sp>
            <p:nvSpPr>
              <p:cNvPr id="52" name="Trapezoid 51">
                <a:extLst>
                  <a:ext uri="{FF2B5EF4-FFF2-40B4-BE49-F238E27FC236}">
                    <a16:creationId xmlns:a16="http://schemas.microsoft.com/office/drawing/2014/main" id="{9E43AE2E-B7AF-488A-93A1-E047CA69C51A}"/>
                  </a:ext>
                </a:extLst>
              </p:cNvPr>
              <p:cNvSpPr/>
              <p:nvPr/>
            </p:nvSpPr>
            <p:spPr bwMode="auto">
              <a:xfrm>
                <a:off x="2646293" y="824726"/>
                <a:ext cx="54909" cy="247077"/>
              </a:xfrm>
              <a:prstGeom prst="trapezoid">
                <a:avLst/>
              </a:prstGeom>
              <a:noFill/>
              <a:ln w="3175">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013" dirty="0"/>
              </a:p>
            </p:txBody>
          </p:sp>
          <p:sp>
            <p:nvSpPr>
              <p:cNvPr id="53" name="Trapezoid 52">
                <a:extLst>
                  <a:ext uri="{FF2B5EF4-FFF2-40B4-BE49-F238E27FC236}">
                    <a16:creationId xmlns:a16="http://schemas.microsoft.com/office/drawing/2014/main" id="{A14CDB1D-3886-4845-916C-DD4C488945D8}"/>
                  </a:ext>
                </a:extLst>
              </p:cNvPr>
              <p:cNvSpPr/>
              <p:nvPr/>
            </p:nvSpPr>
            <p:spPr bwMode="auto">
              <a:xfrm>
                <a:off x="3704826" y="824726"/>
                <a:ext cx="51858" cy="247077"/>
              </a:xfrm>
              <a:prstGeom prst="trapezoid">
                <a:avLst/>
              </a:prstGeom>
              <a:noFill/>
              <a:ln w="3175">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013" dirty="0"/>
              </a:p>
            </p:txBody>
          </p:sp>
          <p:sp>
            <p:nvSpPr>
              <p:cNvPr id="54" name="Trapezoid 53">
                <a:extLst>
                  <a:ext uri="{FF2B5EF4-FFF2-40B4-BE49-F238E27FC236}">
                    <a16:creationId xmlns:a16="http://schemas.microsoft.com/office/drawing/2014/main" id="{5A3123FC-3B12-49D7-B472-93B78F2D1F0E}"/>
                  </a:ext>
                </a:extLst>
              </p:cNvPr>
              <p:cNvSpPr/>
              <p:nvPr/>
            </p:nvSpPr>
            <p:spPr bwMode="auto">
              <a:xfrm>
                <a:off x="4775559" y="824726"/>
                <a:ext cx="54909" cy="247077"/>
              </a:xfrm>
              <a:prstGeom prst="trapezoid">
                <a:avLst/>
              </a:prstGeom>
              <a:noFill/>
              <a:ln w="3175">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013" dirty="0"/>
              </a:p>
            </p:txBody>
          </p:sp>
          <p:sp>
            <p:nvSpPr>
              <p:cNvPr id="55" name="Trapezoid 54">
                <a:extLst>
                  <a:ext uri="{FF2B5EF4-FFF2-40B4-BE49-F238E27FC236}">
                    <a16:creationId xmlns:a16="http://schemas.microsoft.com/office/drawing/2014/main" id="{9A013DB0-D18F-4B5F-874F-DC065AD75D8F}"/>
                  </a:ext>
                </a:extLst>
              </p:cNvPr>
              <p:cNvSpPr/>
              <p:nvPr/>
            </p:nvSpPr>
            <p:spPr bwMode="auto">
              <a:xfrm>
                <a:off x="5837142" y="824726"/>
                <a:ext cx="54909" cy="247077"/>
              </a:xfrm>
              <a:prstGeom prst="trapezoid">
                <a:avLst/>
              </a:prstGeom>
              <a:noFill/>
              <a:ln w="3175">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013" dirty="0"/>
              </a:p>
            </p:txBody>
          </p:sp>
        </p:grpSp>
      </p:grpSp>
      <p:pic>
        <p:nvPicPr>
          <p:cNvPr id="37" name="Picture 36">
            <a:extLst>
              <a:ext uri="{FF2B5EF4-FFF2-40B4-BE49-F238E27FC236}">
                <a16:creationId xmlns:a16="http://schemas.microsoft.com/office/drawing/2014/main" id="{13F76A2F-39A4-4E17-8272-CA26E5D1015E}"/>
              </a:ext>
            </a:extLst>
          </p:cNvPr>
          <p:cNvPicPr>
            <a:picLocks noChangeAspect="1"/>
          </p:cNvPicPr>
          <p:nvPr/>
        </p:nvPicPr>
        <p:blipFill>
          <a:blip r:embed="rId2">
            <a:extLst>
              <a:ext uri="{BEBA8EAE-BF5A-486C-A8C5-ECC9F3942E4B}">
                <a14:imgProps xmlns:a14="http://schemas.microsoft.com/office/drawing/2010/main">
                  <a14:imgLayer r:embed="rId3">
                    <a14:imgEffect>
                      <a14:colorTemperature colorTemp="3475"/>
                    </a14:imgEffect>
                    <a14:imgEffect>
                      <a14:saturation sat="0"/>
                    </a14:imgEffect>
                    <a14:imgEffect>
                      <a14:brightnessContrast bright="34000"/>
                    </a14:imgEffect>
                  </a14:imgLayer>
                </a14:imgProps>
              </a:ext>
              <a:ext uri="{28A0092B-C50C-407E-A947-70E740481C1C}">
                <a14:useLocalDpi xmlns:a14="http://schemas.microsoft.com/office/drawing/2010/main" val="0"/>
              </a:ext>
            </a:extLst>
          </a:blip>
          <a:stretch>
            <a:fillRect/>
          </a:stretch>
        </p:blipFill>
        <p:spPr>
          <a:xfrm rot="20846118">
            <a:off x="466707" y="594001"/>
            <a:ext cx="4083333" cy="2515971"/>
          </a:xfrm>
          <a:prstGeom prst="rect">
            <a:avLst/>
          </a:prstGeom>
          <a:ln>
            <a:noFill/>
          </a:ln>
        </p:spPr>
      </p:pic>
      <p:sp>
        <p:nvSpPr>
          <p:cNvPr id="44" name="Subtitle 43">
            <a:extLst>
              <a:ext uri="{FF2B5EF4-FFF2-40B4-BE49-F238E27FC236}">
                <a16:creationId xmlns:a16="http://schemas.microsoft.com/office/drawing/2014/main" id="{AAA4C9DE-9296-4D63-83A3-183739EB20FA}"/>
              </a:ext>
            </a:extLst>
          </p:cNvPr>
          <p:cNvSpPr>
            <a:spLocks noGrp="1"/>
          </p:cNvSpPr>
          <p:nvPr>
            <p:ph type="subTitle" idx="1"/>
          </p:nvPr>
        </p:nvSpPr>
        <p:spPr>
          <a:xfrm rot="20846118">
            <a:off x="813660" y="954682"/>
            <a:ext cx="3105139" cy="1100289"/>
          </a:xfrm>
          <a:ln>
            <a:noFill/>
          </a:ln>
        </p:spPr>
        <p:txBody>
          <a:bodyPr wrap="square" anchor="t" anchorCtr="0">
            <a:noAutofit/>
          </a:bodyPr>
          <a:lstStyle/>
          <a:p>
            <a:pPr>
              <a:spcBef>
                <a:spcPts val="0"/>
              </a:spcBef>
            </a:pPr>
            <a:r>
              <a:rPr lang="en-US" sz="1800" b="1" dirty="0">
                <a:latin typeface="Monotype Corsiva" panose="03010101010201010101" pitchFamily="66" charset="0"/>
              </a:rPr>
              <a:t>Open Invitation to Men in         </a:t>
            </a:r>
          </a:p>
          <a:p>
            <a:pPr>
              <a:spcBef>
                <a:spcPts val="0"/>
              </a:spcBef>
            </a:pPr>
            <a:r>
              <a:rPr lang="en-US" sz="1800" b="1" dirty="0">
                <a:latin typeface="Monotype Corsiva" panose="03010101010201010101" pitchFamily="66" charset="0"/>
              </a:rPr>
              <a:t>Chattanooga - Dalton - NW GA</a:t>
            </a:r>
          </a:p>
          <a:p>
            <a:pPr>
              <a:spcBef>
                <a:spcPts val="0"/>
              </a:spcBef>
            </a:pPr>
            <a:endParaRPr lang="en-US" sz="1000" b="1" dirty="0">
              <a:latin typeface="Monotype Corsiva" panose="03010101010201010101" pitchFamily="66" charset="0"/>
            </a:endParaRPr>
          </a:p>
          <a:p>
            <a:pPr>
              <a:spcBef>
                <a:spcPts val="0"/>
              </a:spcBef>
            </a:pPr>
            <a:r>
              <a:rPr lang="en-US" sz="1800" b="1" dirty="0">
                <a:latin typeface="Monotype Corsiva" panose="03010101010201010101" pitchFamily="66" charset="0"/>
              </a:rPr>
              <a:t>Introduction and Steps to Take </a:t>
            </a:r>
            <a:endParaRPr lang="en-US" sz="1800" b="1" dirty="0"/>
          </a:p>
        </p:txBody>
      </p:sp>
      <p:pic>
        <p:nvPicPr>
          <p:cNvPr id="39" name="Picture 38">
            <a:extLst>
              <a:ext uri="{FF2B5EF4-FFF2-40B4-BE49-F238E27FC236}">
                <a16:creationId xmlns:a16="http://schemas.microsoft.com/office/drawing/2014/main" id="{71288701-8141-40CF-A316-4ED1A36B8DF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20834067">
            <a:off x="2575290" y="2441669"/>
            <a:ext cx="298788" cy="412841"/>
          </a:xfrm>
          <a:prstGeom prst="rect">
            <a:avLst/>
          </a:prstGeom>
        </p:spPr>
      </p:pic>
      <p:grpSp>
        <p:nvGrpSpPr>
          <p:cNvPr id="22" name="Group 21">
            <a:extLst>
              <a:ext uri="{FF2B5EF4-FFF2-40B4-BE49-F238E27FC236}">
                <a16:creationId xmlns:a16="http://schemas.microsoft.com/office/drawing/2014/main" id="{CABE4F30-9DEB-4AD2-8F0D-D843928540F5}"/>
              </a:ext>
            </a:extLst>
          </p:cNvPr>
          <p:cNvGrpSpPr/>
          <p:nvPr/>
        </p:nvGrpSpPr>
        <p:grpSpPr>
          <a:xfrm rot="891961">
            <a:off x="4732478" y="2317069"/>
            <a:ext cx="2961052" cy="2426665"/>
            <a:chOff x="4328568" y="1969560"/>
            <a:chExt cx="2961052" cy="2426665"/>
          </a:xfrm>
        </p:grpSpPr>
        <p:sp>
          <p:nvSpPr>
            <p:cNvPr id="130" name="Subtitle 43">
              <a:extLst>
                <a:ext uri="{FF2B5EF4-FFF2-40B4-BE49-F238E27FC236}">
                  <a16:creationId xmlns:a16="http://schemas.microsoft.com/office/drawing/2014/main" id="{C66ACCC8-E72A-495D-B23E-8AE267BE4D38}"/>
                </a:ext>
              </a:extLst>
            </p:cNvPr>
            <p:cNvSpPr txBox="1">
              <a:spLocks/>
            </p:cNvSpPr>
            <p:nvPr/>
          </p:nvSpPr>
          <p:spPr>
            <a:xfrm rot="26047">
              <a:off x="4328568" y="1982503"/>
              <a:ext cx="2961052" cy="2413722"/>
            </a:xfrm>
            <a:prstGeom prst="rect">
              <a:avLst/>
            </a:prstGeom>
            <a:solidFill>
              <a:schemeClr val="bg1">
                <a:lumMod val="95000"/>
              </a:schemeClr>
            </a:solidFill>
            <a:ln w="19050">
              <a:solidFill>
                <a:schemeClr val="tx1"/>
              </a:solidFill>
            </a:ln>
          </p:spPr>
          <p:txBody>
            <a:bodyPr vert="horz" wrap="square" lIns="51435" tIns="25718" rIns="51435" bIns="25718" rtlCol="0" anchor="t" anchorCtr="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350" dirty="0"/>
            </a:p>
            <a:p>
              <a:pPr>
                <a:spcBef>
                  <a:spcPts val="1688"/>
                </a:spcBef>
                <a:spcAft>
                  <a:spcPts val="600"/>
                </a:spcAft>
              </a:pPr>
              <a:r>
                <a:rPr lang="en-US" sz="1600" dirty="0"/>
                <a:t>“Remember the Prisoner…”</a:t>
              </a:r>
            </a:p>
            <a:p>
              <a:pPr>
                <a:spcBef>
                  <a:spcPts val="0"/>
                </a:spcBef>
              </a:pPr>
              <a:r>
                <a:rPr lang="en-US" sz="1600" dirty="0"/>
                <a:t>  </a:t>
              </a:r>
              <a:r>
                <a:rPr lang="en-US" sz="1600" b="1" u="sng" dirty="0"/>
                <a:t>JOIN US !!</a:t>
              </a:r>
            </a:p>
            <a:p>
              <a:pPr>
                <a:spcBef>
                  <a:spcPts val="0"/>
                </a:spcBef>
              </a:pPr>
              <a:r>
                <a:rPr lang="en-US" sz="1800" b="1" dirty="0"/>
                <a:t>Mentor Men at                           Walker State Faith and Character Prison</a:t>
              </a:r>
              <a:endParaRPr lang="en-US" sz="1600" b="1" dirty="0"/>
            </a:p>
          </p:txBody>
        </p:sp>
        <p:pic>
          <p:nvPicPr>
            <p:cNvPr id="1026" name="Picture 2" descr="New Logo 01-2016 DARK GRAY">
              <a:extLst>
                <a:ext uri="{FF2B5EF4-FFF2-40B4-BE49-F238E27FC236}">
                  <a16:creationId xmlns:a16="http://schemas.microsoft.com/office/drawing/2014/main" id="{849F536F-AB05-4C21-961E-FE8D0334D90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75950">
              <a:off x="5022120" y="1969560"/>
              <a:ext cx="157394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32" name="Picture 131">
            <a:extLst>
              <a:ext uri="{FF2B5EF4-FFF2-40B4-BE49-F238E27FC236}">
                <a16:creationId xmlns:a16="http://schemas.microsoft.com/office/drawing/2014/main" id="{12AE886E-FBCA-4AE3-804A-DC1AFA45238E}"/>
              </a:ext>
            </a:extLst>
          </p:cNvPr>
          <p:cNvPicPr>
            <a:picLocks noChangeAspect="1"/>
          </p:cNvPicPr>
          <p:nvPr/>
        </p:nvPicPr>
        <p:blipFill>
          <a:blip r:embed="rId6"/>
          <a:stretch>
            <a:fillRect/>
          </a:stretch>
        </p:blipFill>
        <p:spPr>
          <a:xfrm rot="21165798">
            <a:off x="1436160" y="3633507"/>
            <a:ext cx="3094725" cy="2260811"/>
          </a:xfrm>
          <a:prstGeom prst="rect">
            <a:avLst/>
          </a:prstGeom>
          <a:solidFill>
            <a:srgbClr val="FFFFFF">
              <a:shade val="85000"/>
            </a:srgbClr>
          </a:solidFill>
          <a:ln w="88900" cap="sq">
            <a:solidFill>
              <a:schemeClr val="bg1"/>
            </a:solidFill>
            <a:miter lim="800000"/>
          </a:ln>
          <a:effectLst>
            <a:outerShdw blurRad="50800" dist="101600" dir="2700000" algn="tl" rotWithShape="0">
              <a:prstClr val="black">
                <a:alpha val="27000"/>
              </a:prstClr>
            </a:outerShdw>
          </a:effectLst>
          <a:scene3d>
            <a:camera prst="orthographicFront"/>
            <a:lightRig rig="twoPt" dir="t">
              <a:rot lat="0" lon="0" rev="7200000"/>
            </a:lightRig>
          </a:scene3d>
          <a:sp3d>
            <a:bevelT w="25400" h="19050"/>
            <a:contourClr>
              <a:srgbClr val="FFFFFF"/>
            </a:contourClr>
          </a:sp3d>
        </p:spPr>
      </p:pic>
      <p:sp>
        <p:nvSpPr>
          <p:cNvPr id="23" name="Slide Number Placeholder 22">
            <a:extLst>
              <a:ext uri="{FF2B5EF4-FFF2-40B4-BE49-F238E27FC236}">
                <a16:creationId xmlns:a16="http://schemas.microsoft.com/office/drawing/2014/main" id="{DB9721E9-BCD0-4296-B025-5C594D1E5FFB}"/>
              </a:ext>
            </a:extLst>
          </p:cNvPr>
          <p:cNvSpPr>
            <a:spLocks noGrp="1"/>
          </p:cNvSpPr>
          <p:nvPr>
            <p:ph type="sldNum" sz="quarter" idx="12"/>
          </p:nvPr>
        </p:nvSpPr>
        <p:spPr/>
        <p:txBody>
          <a:bodyPr/>
          <a:lstStyle/>
          <a:p>
            <a:fld id="{3A49692A-2BAD-4CCF-B2FD-1F7984FBC75E}" type="slidenum">
              <a:rPr lang="en-US" smtClean="0"/>
              <a:t>2</a:t>
            </a:fld>
            <a:endParaRPr lang="en-US" dirty="0"/>
          </a:p>
        </p:txBody>
      </p:sp>
      <p:pic>
        <p:nvPicPr>
          <p:cNvPr id="122" name="Picture 2" descr="New Logo 01-2016 DARK GRAY">
            <a:extLst>
              <a:ext uri="{FF2B5EF4-FFF2-40B4-BE49-F238E27FC236}">
                <a16:creationId xmlns:a16="http://schemas.microsoft.com/office/drawing/2014/main" id="{51059ACB-14C5-4D08-9627-FEA4E389C1B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46065" y="6004791"/>
            <a:ext cx="1979752" cy="672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25878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E6516E7-60E5-4CCF-BFCB-B1B07218A7BA}"/>
              </a:ext>
            </a:extLst>
          </p:cNvPr>
          <p:cNvSpPr>
            <a:spLocks noGrp="1"/>
          </p:cNvSpPr>
          <p:nvPr>
            <p:ph type="subTitle" idx="1"/>
          </p:nvPr>
        </p:nvSpPr>
        <p:spPr>
          <a:xfrm>
            <a:off x="1840817" y="1646833"/>
            <a:ext cx="6972015" cy="4328219"/>
          </a:xfrm>
          <a:ln>
            <a:noFill/>
          </a:ln>
        </p:spPr>
        <p:txBody>
          <a:bodyPr>
            <a:noAutofit/>
          </a:bodyPr>
          <a:lstStyle/>
          <a:p>
            <a:pPr algn="l">
              <a:lnSpc>
                <a:spcPct val="100000"/>
              </a:lnSpc>
              <a:spcBef>
                <a:spcPts val="0"/>
              </a:spcBef>
            </a:pPr>
            <a:r>
              <a:rPr lang="en-US" sz="1400" dirty="0"/>
              <a:t>Walker State Prison in nearby Rock Spring, GA, is one of a few </a:t>
            </a:r>
            <a:r>
              <a:rPr lang="en-US" sz="1400" i="1" dirty="0"/>
              <a:t>faith and character prisons </a:t>
            </a:r>
            <a:r>
              <a:rPr lang="en-US" sz="1400" dirty="0"/>
              <a:t>in the U.S.  Local churches were asked to form a mentor ministry as a key component of this work.  Bathed in prayer, results exceeded expectations.  </a:t>
            </a:r>
            <a:r>
              <a:rPr lang="en-US" sz="1400" u="sng" dirty="0"/>
              <a:t>Join us in this powerful ministry!</a:t>
            </a:r>
          </a:p>
          <a:p>
            <a:pPr algn="l">
              <a:lnSpc>
                <a:spcPct val="100000"/>
              </a:lnSpc>
              <a:spcBef>
                <a:spcPts val="0"/>
              </a:spcBef>
            </a:pPr>
            <a:endParaRPr lang="en-US" sz="1100" dirty="0"/>
          </a:p>
          <a:p>
            <a:pPr marL="225425" indent="-225425" algn="l">
              <a:lnSpc>
                <a:spcPct val="100000"/>
              </a:lnSpc>
              <a:spcBef>
                <a:spcPts val="0"/>
              </a:spcBef>
              <a:spcAft>
                <a:spcPts val="300"/>
              </a:spcAft>
              <a:buFont typeface="+mj-lt"/>
              <a:buAutoNum type="arabicPeriod"/>
            </a:pPr>
            <a:r>
              <a:rPr lang="en-US" sz="1400" dirty="0"/>
              <a:t>More than 230 men from 75+ churches of all denominations have been trained to mentor one-on-one, every two weeks, in 1¾-hour evening sessions, deep inside the prison;</a:t>
            </a:r>
          </a:p>
          <a:p>
            <a:pPr marL="225425" indent="-225425" algn="l">
              <a:lnSpc>
                <a:spcPct val="100000"/>
              </a:lnSpc>
              <a:spcBef>
                <a:spcPts val="0"/>
              </a:spcBef>
              <a:spcAft>
                <a:spcPts val="300"/>
              </a:spcAft>
              <a:buFont typeface="+mj-lt"/>
              <a:buAutoNum type="arabicPeriod"/>
            </a:pPr>
            <a:r>
              <a:rPr lang="en-US" sz="1400" dirty="0"/>
              <a:t>Prisoners voluntarily request Christian mentors to disciple and help transform their lives;</a:t>
            </a:r>
          </a:p>
          <a:p>
            <a:pPr marL="225425" indent="-225425" algn="l">
              <a:lnSpc>
                <a:spcPct val="100000"/>
              </a:lnSpc>
              <a:spcBef>
                <a:spcPts val="0"/>
              </a:spcBef>
              <a:spcAft>
                <a:spcPts val="300"/>
              </a:spcAft>
              <a:buFont typeface="+mj-lt"/>
              <a:buAutoNum type="arabicPeriod"/>
            </a:pPr>
            <a:r>
              <a:rPr lang="en-US" sz="1400" i="1" dirty="0"/>
              <a:t>The rate at which our mentees return to prison &lt;2%  versus a national average of ~60%;</a:t>
            </a:r>
            <a:endParaRPr lang="en-US" sz="1400" dirty="0"/>
          </a:p>
          <a:p>
            <a:pPr marL="225425" indent="-225425" algn="l">
              <a:lnSpc>
                <a:spcPct val="100000"/>
              </a:lnSpc>
              <a:spcBef>
                <a:spcPts val="0"/>
              </a:spcBef>
              <a:buFont typeface="+mj-lt"/>
              <a:buAutoNum type="arabicPeriod"/>
            </a:pPr>
            <a:r>
              <a:rPr lang="en-US" sz="1400" b="1" i="1" u="sng" dirty="0"/>
              <a:t>There are &gt;100 prisoners on a waiting list requesting Christian mentors</a:t>
            </a:r>
            <a:r>
              <a:rPr lang="en-US" sz="1400" b="1" i="1" dirty="0"/>
              <a:t>;</a:t>
            </a:r>
            <a:r>
              <a:rPr lang="en-US" sz="1400" dirty="0"/>
              <a:t> </a:t>
            </a:r>
            <a:br>
              <a:rPr lang="en-US" sz="1400" dirty="0"/>
            </a:br>
            <a:endParaRPr lang="en-US" sz="1400" dirty="0"/>
          </a:p>
          <a:p>
            <a:pPr algn="l">
              <a:lnSpc>
                <a:spcPct val="100000"/>
              </a:lnSpc>
              <a:spcBef>
                <a:spcPts val="0"/>
              </a:spcBef>
            </a:pPr>
            <a:r>
              <a:rPr lang="en-US" sz="1400" dirty="0"/>
              <a:t>This as an </a:t>
            </a:r>
            <a:r>
              <a:rPr lang="en-US" sz="1400" u="sng" dirty="0"/>
              <a:t>interdenominational</a:t>
            </a:r>
            <a:r>
              <a:rPr lang="en-US" sz="1400" dirty="0"/>
              <a:t> work of Metanoia, the national prison ministry of the Presby-terian Church in America, with resources to engage, educate, and equip Christians to serve.</a:t>
            </a:r>
          </a:p>
          <a:p>
            <a:pPr algn="l">
              <a:lnSpc>
                <a:spcPct val="100000"/>
              </a:lnSpc>
              <a:spcBef>
                <a:spcPts val="0"/>
              </a:spcBef>
            </a:pPr>
            <a:endParaRPr lang="en-US" sz="1100" dirty="0"/>
          </a:p>
          <a:p>
            <a:pPr algn="l">
              <a:lnSpc>
                <a:spcPct val="100000"/>
              </a:lnSpc>
              <a:spcBef>
                <a:spcPts val="0"/>
              </a:spcBef>
            </a:pPr>
            <a:r>
              <a:rPr lang="en-US" sz="1400" dirty="0"/>
              <a:t>Most of our churches don’t, have prison ministry, but they do have men from their congre-gations, led by the Spirit of God, who can spend themselves in merciful service.  These men and the people in the churches who pray for and support them will not stand ashamed when before Christ in judgment He says, </a:t>
            </a:r>
            <a:r>
              <a:rPr lang="en-US" sz="1400" i="1" dirty="0"/>
              <a:t>“I was in prison…” (Matt 25:36)</a:t>
            </a:r>
          </a:p>
          <a:p>
            <a:pPr algn="l">
              <a:lnSpc>
                <a:spcPct val="100000"/>
              </a:lnSpc>
              <a:spcBef>
                <a:spcPts val="0"/>
              </a:spcBef>
            </a:pPr>
            <a:endParaRPr lang="en-US" sz="1100" dirty="0"/>
          </a:p>
          <a:p>
            <a:pPr algn="l">
              <a:lnSpc>
                <a:spcPct val="100000"/>
              </a:lnSpc>
              <a:spcBef>
                <a:spcPts val="0"/>
              </a:spcBef>
            </a:pPr>
            <a:r>
              <a:rPr lang="en-US" sz="1400" dirty="0"/>
              <a:t>Ministry to prisoners is the work of the Church. Please read through this little presentation. Then consider how you would like to participate in this vital ministry.</a:t>
            </a:r>
          </a:p>
          <a:p>
            <a:pPr algn="l">
              <a:lnSpc>
                <a:spcPct val="100000"/>
              </a:lnSpc>
              <a:spcBef>
                <a:spcPts val="0"/>
              </a:spcBef>
            </a:pPr>
            <a:endParaRPr lang="en-US" sz="1400" dirty="0"/>
          </a:p>
          <a:p>
            <a:pPr algn="l">
              <a:lnSpc>
                <a:spcPct val="100000"/>
              </a:lnSpc>
              <a:spcBef>
                <a:spcPts val="0"/>
              </a:spcBef>
            </a:pPr>
            <a:r>
              <a:rPr lang="en-US" sz="1400" dirty="0">
                <a:latin typeface="Monotype Corsiva" panose="03010101010201010101" pitchFamily="66" charset="0"/>
              </a:rPr>
              <a:t>   </a:t>
            </a:r>
            <a:r>
              <a:rPr lang="en-US" sz="2000" b="1" dirty="0">
                <a:latin typeface="Monotype Corsiva" panose="03010101010201010101" pitchFamily="66" charset="0"/>
              </a:rPr>
              <a:t>Thank You Very Much!</a:t>
            </a:r>
          </a:p>
          <a:p>
            <a:pPr algn="l">
              <a:lnSpc>
                <a:spcPct val="100000"/>
              </a:lnSpc>
              <a:spcBef>
                <a:spcPts val="0"/>
              </a:spcBef>
            </a:pPr>
            <a:endParaRPr lang="en-US" sz="900" dirty="0"/>
          </a:p>
          <a:p>
            <a:pPr algn="l">
              <a:lnSpc>
                <a:spcPct val="100000"/>
              </a:lnSpc>
              <a:spcBef>
                <a:spcPts val="0"/>
              </a:spcBef>
            </a:pPr>
            <a:endParaRPr lang="en-US" sz="900" dirty="0"/>
          </a:p>
        </p:txBody>
      </p:sp>
      <p:graphicFrame>
        <p:nvGraphicFramePr>
          <p:cNvPr id="2" name="Table 1">
            <a:extLst>
              <a:ext uri="{FF2B5EF4-FFF2-40B4-BE49-F238E27FC236}">
                <a16:creationId xmlns:a16="http://schemas.microsoft.com/office/drawing/2014/main" id="{FF92D6F7-5F0E-4EDF-8A04-69AE134D500A}"/>
              </a:ext>
            </a:extLst>
          </p:cNvPr>
          <p:cNvGraphicFramePr>
            <a:graphicFrameLocks noGrp="1"/>
          </p:cNvGraphicFramePr>
          <p:nvPr>
            <p:extLst>
              <p:ext uri="{D42A27DB-BD31-4B8C-83A1-F6EECF244321}">
                <p14:modId xmlns:p14="http://schemas.microsoft.com/office/powerpoint/2010/main" val="3863966316"/>
              </p:ext>
            </p:extLst>
          </p:nvPr>
        </p:nvGraphicFramePr>
        <p:xfrm>
          <a:off x="305986" y="291230"/>
          <a:ext cx="7579380" cy="925832"/>
        </p:xfrm>
        <a:graphic>
          <a:graphicData uri="http://schemas.openxmlformats.org/drawingml/2006/table">
            <a:tbl>
              <a:tblPr firstRow="1" bandRow="1">
                <a:tableStyleId>{5C22544A-7EE6-4342-B048-85BDC9FD1C3A}</a:tableStyleId>
              </a:tblPr>
              <a:tblGrid>
                <a:gridCol w="7579380">
                  <a:extLst>
                    <a:ext uri="{9D8B030D-6E8A-4147-A177-3AD203B41FA5}">
                      <a16:colId xmlns:a16="http://schemas.microsoft.com/office/drawing/2014/main" val="4194397842"/>
                    </a:ext>
                  </a:extLst>
                </a:gridCol>
              </a:tblGrid>
              <a:tr h="311551">
                <a:tc>
                  <a:txBody>
                    <a:bodyPr/>
                    <a:lstStyle/>
                    <a:p>
                      <a:pPr marL="0" indent="0" defTabSz="573088">
                        <a:tabLst>
                          <a:tab pos="628650" algn="l"/>
                        </a:tabLst>
                      </a:pPr>
                      <a:r>
                        <a:rPr lang="en-US" sz="1800" b="1" dirty="0">
                          <a:solidFill>
                            <a:sysClr val="windowText" lastClr="000000"/>
                          </a:solidFill>
                        </a:rPr>
                        <a:t>To: 	Christian Men, Pastors, Elders, Deacons, Outreach Ministries</a:t>
                      </a:r>
                    </a:p>
                    <a:p>
                      <a:pPr marL="0" indent="0" defTabSz="573088">
                        <a:tabLst>
                          <a:tab pos="628650" algn="l"/>
                        </a:tabLst>
                      </a:pPr>
                      <a:r>
                        <a:rPr lang="en-US" sz="1800" b="1" dirty="0">
                          <a:solidFill>
                            <a:sysClr val="windowText" lastClr="000000"/>
                          </a:solidFill>
                        </a:rPr>
                        <a:t>From:	Metanoia Community Mentoring Ministry</a:t>
                      </a:r>
                    </a:p>
                  </a:txBody>
                  <a:tcPr marL="51435" marR="51435" marT="25718" marB="25718"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015025411"/>
                  </a:ext>
                </a:extLst>
              </a:tr>
              <a:tr h="170638">
                <a:tc>
                  <a:txBody>
                    <a:bodyPr/>
                    <a:lstStyle/>
                    <a:p>
                      <a:pPr marL="401638" indent="-401638"/>
                      <a:endParaRPr lang="en-US" sz="1800" b="1" dirty="0">
                        <a:solidFill>
                          <a:sysClr val="windowText" lastClr="000000"/>
                        </a:solidFill>
                      </a:endParaRPr>
                    </a:p>
                  </a:txBody>
                  <a:tcPr marL="51435" marR="51435" marT="25718" marB="25718" anchor="b">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696466151"/>
                  </a:ext>
                </a:extLst>
              </a:tr>
            </a:tbl>
          </a:graphicData>
        </a:graphic>
      </p:graphicFrame>
      <p:grpSp>
        <p:nvGrpSpPr>
          <p:cNvPr id="4" name="Group 3">
            <a:extLst>
              <a:ext uri="{FF2B5EF4-FFF2-40B4-BE49-F238E27FC236}">
                <a16:creationId xmlns:a16="http://schemas.microsoft.com/office/drawing/2014/main" id="{B898EB26-9CD9-4A6E-B1E1-CBBEA7D7E1A5}"/>
              </a:ext>
            </a:extLst>
          </p:cNvPr>
          <p:cNvGrpSpPr/>
          <p:nvPr/>
        </p:nvGrpSpPr>
        <p:grpSpPr>
          <a:xfrm>
            <a:off x="1863239" y="1212292"/>
            <a:ext cx="6659800" cy="330804"/>
            <a:chOff x="327165" y="1339832"/>
            <a:chExt cx="7449242" cy="281157"/>
          </a:xfrm>
        </p:grpSpPr>
        <p:cxnSp>
          <p:nvCxnSpPr>
            <p:cNvPr id="37" name="Straight Connector 36">
              <a:extLst>
                <a:ext uri="{FF2B5EF4-FFF2-40B4-BE49-F238E27FC236}">
                  <a16:creationId xmlns:a16="http://schemas.microsoft.com/office/drawing/2014/main" id="{6861C4C1-2ED0-4242-9B60-7A55B60D9DD3}"/>
                </a:ext>
              </a:extLst>
            </p:cNvPr>
            <p:cNvCxnSpPr>
              <a:cxnSpLocks/>
            </p:cNvCxnSpPr>
            <p:nvPr/>
          </p:nvCxnSpPr>
          <p:spPr>
            <a:xfrm>
              <a:off x="1097035" y="1620989"/>
              <a:ext cx="5904279" cy="0"/>
            </a:xfrm>
            <a:prstGeom prst="line">
              <a:avLst/>
            </a:prstGeom>
            <a:ln>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1" name="Subtitle 43">
              <a:extLst>
                <a:ext uri="{FF2B5EF4-FFF2-40B4-BE49-F238E27FC236}">
                  <a16:creationId xmlns:a16="http://schemas.microsoft.com/office/drawing/2014/main" id="{BCB3752E-7C9C-4D8E-990E-5A724C1D1EDF}"/>
                </a:ext>
              </a:extLst>
            </p:cNvPr>
            <p:cNvSpPr txBox="1">
              <a:spLocks/>
            </p:cNvSpPr>
            <p:nvPr/>
          </p:nvSpPr>
          <p:spPr>
            <a:xfrm>
              <a:off x="327165" y="1339832"/>
              <a:ext cx="7449242" cy="270231"/>
            </a:xfrm>
            <a:prstGeom prst="rect">
              <a:avLst/>
            </a:prstGeom>
            <a:ln>
              <a:noFill/>
            </a:ln>
          </p:spPr>
          <p:txBody>
            <a:bodyPr vert="horz" wrap="square" lIns="51435" tIns="25718" rIns="51435" bIns="25718" rtlCol="0" anchor="t" anchorCtr="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0"/>
                </a:spcBef>
              </a:pPr>
              <a:r>
                <a:rPr lang="en-US" sz="1800" b="1" dirty="0">
                  <a:latin typeface="Monotype Corsiva" panose="03010101010201010101" pitchFamily="66" charset="0"/>
                </a:rPr>
                <a:t>Open Invitation to Christian Men in Chattanooga - Dalton - NW Georgia </a:t>
              </a:r>
              <a:endParaRPr lang="en-US" sz="1800" b="1" dirty="0"/>
            </a:p>
          </p:txBody>
        </p:sp>
      </p:grpSp>
      <p:grpSp>
        <p:nvGrpSpPr>
          <p:cNvPr id="35" name="Group 34">
            <a:extLst>
              <a:ext uri="{FF2B5EF4-FFF2-40B4-BE49-F238E27FC236}">
                <a16:creationId xmlns:a16="http://schemas.microsoft.com/office/drawing/2014/main" id="{AAE55DA5-8843-42BB-AC37-4EF52E5E21D7}"/>
              </a:ext>
            </a:extLst>
          </p:cNvPr>
          <p:cNvGrpSpPr/>
          <p:nvPr/>
        </p:nvGrpSpPr>
        <p:grpSpPr>
          <a:xfrm>
            <a:off x="6687599" y="204705"/>
            <a:ext cx="2361202" cy="683735"/>
            <a:chOff x="2758054" y="451203"/>
            <a:chExt cx="3648479" cy="1022714"/>
          </a:xfrm>
        </p:grpSpPr>
        <p:sp>
          <p:nvSpPr>
            <p:cNvPr id="36" name="TextBox 35">
              <a:extLst>
                <a:ext uri="{FF2B5EF4-FFF2-40B4-BE49-F238E27FC236}">
                  <a16:creationId xmlns:a16="http://schemas.microsoft.com/office/drawing/2014/main" id="{6D20EDDC-8554-4E91-A2A5-07B8433D0472}"/>
                </a:ext>
              </a:extLst>
            </p:cNvPr>
            <p:cNvSpPr txBox="1"/>
            <p:nvPr/>
          </p:nvSpPr>
          <p:spPr bwMode="auto">
            <a:xfrm>
              <a:off x="2758054" y="882158"/>
              <a:ext cx="3648479" cy="591759"/>
            </a:xfrm>
            <a:prstGeom prst="rect">
              <a:avLst/>
            </a:prstGeom>
            <a:noFill/>
            <a:ln>
              <a:noFill/>
            </a:ln>
          </p:spPr>
          <p:txBody>
            <a:bodyPr wrap="square" lIns="50625" tIns="25313" rIns="50625" bIns="25313"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lgn="ctr" hangingPunct="0">
                <a:buNone/>
                <a:defRPr/>
              </a:pPr>
              <a:r>
                <a:rPr lang="en-US" sz="900" dirty="0">
                  <a:latin typeface="Calibri" pitchFamily="34"/>
                  <a:ea typeface="Lucida Sans Unicode" pitchFamily="2"/>
                  <a:cs typeface="Mangal" pitchFamily="2"/>
                </a:rPr>
                <a:t>Community Mentoring Ministry at</a:t>
              </a:r>
            </a:p>
            <a:p>
              <a:pPr algn="ctr" hangingPunct="0">
                <a:buNone/>
                <a:defRPr/>
              </a:pPr>
              <a:r>
                <a:rPr lang="en-US" sz="900" dirty="0">
                  <a:latin typeface="Calibri" pitchFamily="34"/>
                  <a:ea typeface="Lucida Sans Unicode" pitchFamily="2"/>
                  <a:cs typeface="Mangal" pitchFamily="2"/>
                </a:rPr>
                <a:t>Walker State Faith and Character Prison</a:t>
              </a:r>
            </a:p>
          </p:txBody>
        </p:sp>
        <p:grpSp>
          <p:nvGrpSpPr>
            <p:cNvPr id="38" name="Group 37">
              <a:extLst>
                <a:ext uri="{FF2B5EF4-FFF2-40B4-BE49-F238E27FC236}">
                  <a16:creationId xmlns:a16="http://schemas.microsoft.com/office/drawing/2014/main" id="{5C95BC36-BFED-473A-90DE-37176E57E3B9}"/>
                </a:ext>
              </a:extLst>
            </p:cNvPr>
            <p:cNvGrpSpPr/>
            <p:nvPr/>
          </p:nvGrpSpPr>
          <p:grpSpPr>
            <a:xfrm>
              <a:off x="2994364" y="451203"/>
              <a:ext cx="3245758" cy="494161"/>
              <a:chOff x="2646293" y="577642"/>
              <a:chExt cx="3245758" cy="494161"/>
            </a:xfrm>
          </p:grpSpPr>
          <p:grpSp>
            <p:nvGrpSpPr>
              <p:cNvPr id="39" name="Group 44">
                <a:extLst>
                  <a:ext uri="{FF2B5EF4-FFF2-40B4-BE49-F238E27FC236}">
                    <a16:creationId xmlns:a16="http://schemas.microsoft.com/office/drawing/2014/main" id="{27988D38-77D9-4E38-BA1E-B39A46A274D2}"/>
                  </a:ext>
                </a:extLst>
              </p:cNvPr>
              <p:cNvGrpSpPr>
                <a:grpSpLocks/>
              </p:cNvGrpSpPr>
              <p:nvPr/>
            </p:nvGrpSpPr>
            <p:grpSpPr bwMode="auto">
              <a:xfrm>
                <a:off x="2661031" y="577649"/>
                <a:ext cx="1071466" cy="247067"/>
                <a:chOff x="3287712" y="1646237"/>
                <a:chExt cx="914400" cy="152400"/>
              </a:xfrm>
            </p:grpSpPr>
            <p:grpSp>
              <p:nvGrpSpPr>
                <p:cNvPr id="103" name="Group 30">
                  <a:extLst>
                    <a:ext uri="{FF2B5EF4-FFF2-40B4-BE49-F238E27FC236}">
                      <a16:creationId xmlns:a16="http://schemas.microsoft.com/office/drawing/2014/main" id="{A654F01D-6368-46D1-B58D-3F42F3EB20FD}"/>
                    </a:ext>
                  </a:extLst>
                </p:cNvPr>
                <p:cNvGrpSpPr>
                  <a:grpSpLocks/>
                </p:cNvGrpSpPr>
                <p:nvPr/>
              </p:nvGrpSpPr>
              <p:grpSpPr bwMode="auto">
                <a:xfrm>
                  <a:off x="3287712" y="1646237"/>
                  <a:ext cx="914400" cy="152400"/>
                  <a:chOff x="3287712" y="1646237"/>
                  <a:chExt cx="914400" cy="152400"/>
                </a:xfrm>
              </p:grpSpPr>
              <p:grpSp>
                <p:nvGrpSpPr>
                  <p:cNvPr id="111" name="Group 24">
                    <a:extLst>
                      <a:ext uri="{FF2B5EF4-FFF2-40B4-BE49-F238E27FC236}">
                        <a16:creationId xmlns:a16="http://schemas.microsoft.com/office/drawing/2014/main" id="{EAFF7AFC-BDA3-40DE-8C0C-443C1788FAD8}"/>
                      </a:ext>
                    </a:extLst>
                  </p:cNvPr>
                  <p:cNvGrpSpPr>
                    <a:grpSpLocks/>
                  </p:cNvGrpSpPr>
                  <p:nvPr/>
                </p:nvGrpSpPr>
                <p:grpSpPr bwMode="auto">
                  <a:xfrm>
                    <a:off x="3287712" y="1646237"/>
                    <a:ext cx="228600" cy="152400"/>
                    <a:chOff x="3287712" y="1646237"/>
                    <a:chExt cx="228600" cy="152400"/>
                  </a:xfrm>
                </p:grpSpPr>
                <p:cxnSp>
                  <p:nvCxnSpPr>
                    <p:cNvPr id="116" name="Straight Connector 17">
                      <a:extLst>
                        <a:ext uri="{FF2B5EF4-FFF2-40B4-BE49-F238E27FC236}">
                          <a16:creationId xmlns:a16="http://schemas.microsoft.com/office/drawing/2014/main" id="{F5A5ECC9-83A0-4560-A32B-311AC0B7A612}"/>
                        </a:ext>
                      </a:extLst>
                    </p:cNvPr>
                    <p:cNvCxnSpPr/>
                    <p:nvPr/>
                  </p:nvCxnSpPr>
                  <p:spPr>
                    <a:xfrm flipV="1">
                      <a:off x="3288151" y="1722440"/>
                      <a:ext cx="75496"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90E8996F-DBFB-4B2F-B255-D557B64FD287}"/>
                        </a:ext>
                      </a:extLst>
                    </p:cNvPr>
                    <p:cNvCxnSpPr/>
                    <p:nvPr/>
                  </p:nvCxnSpPr>
                  <p:spPr>
                    <a:xfrm flipV="1">
                      <a:off x="3363648" y="1646237"/>
                      <a:ext cx="153599"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cxnSp>
                <p:nvCxnSpPr>
                  <p:cNvPr id="112" name="Straight Connector 111">
                    <a:extLst>
                      <a:ext uri="{FF2B5EF4-FFF2-40B4-BE49-F238E27FC236}">
                        <a16:creationId xmlns:a16="http://schemas.microsoft.com/office/drawing/2014/main" id="{3A7B27CC-C92D-4854-9AB5-362BC3FD4D03}"/>
                      </a:ext>
                    </a:extLst>
                  </p:cNvPr>
                  <p:cNvCxnSpPr/>
                  <p:nvPr/>
                </p:nvCxnSpPr>
                <p:spPr>
                  <a:xfrm>
                    <a:off x="3517246" y="1646237"/>
                    <a:ext cx="455586" cy="0"/>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nvGrpSpPr>
                  <p:cNvPr id="113" name="Group 27">
                    <a:extLst>
                      <a:ext uri="{FF2B5EF4-FFF2-40B4-BE49-F238E27FC236}">
                        <a16:creationId xmlns:a16="http://schemas.microsoft.com/office/drawing/2014/main" id="{73684BE7-AD1A-4DC0-99D5-07D08CB31D90}"/>
                      </a:ext>
                    </a:extLst>
                  </p:cNvPr>
                  <p:cNvGrpSpPr>
                    <a:grpSpLocks/>
                  </p:cNvGrpSpPr>
                  <p:nvPr/>
                </p:nvGrpSpPr>
                <p:grpSpPr bwMode="auto">
                  <a:xfrm flipH="1">
                    <a:off x="3973512" y="1646237"/>
                    <a:ext cx="228600" cy="152400"/>
                    <a:chOff x="3287712" y="1646237"/>
                    <a:chExt cx="228600" cy="152400"/>
                  </a:xfrm>
                </p:grpSpPr>
                <p:cxnSp>
                  <p:nvCxnSpPr>
                    <p:cNvPr id="114" name="Straight Connector 113">
                      <a:extLst>
                        <a:ext uri="{FF2B5EF4-FFF2-40B4-BE49-F238E27FC236}">
                          <a16:creationId xmlns:a16="http://schemas.microsoft.com/office/drawing/2014/main" id="{27B5555C-76D9-4653-9915-C6B00AC07806}"/>
                        </a:ext>
                      </a:extLst>
                    </p:cNvPr>
                    <p:cNvCxnSpPr/>
                    <p:nvPr/>
                  </p:nvCxnSpPr>
                  <p:spPr>
                    <a:xfrm flipV="1">
                      <a:off x="3287897" y="1722440"/>
                      <a:ext cx="75496"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9249324D-A0B4-455D-B596-9A13A3CA3154}"/>
                        </a:ext>
                      </a:extLst>
                    </p:cNvPr>
                    <p:cNvCxnSpPr/>
                    <p:nvPr/>
                  </p:nvCxnSpPr>
                  <p:spPr>
                    <a:xfrm flipV="1">
                      <a:off x="3363394" y="1646237"/>
                      <a:ext cx="153599"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grpSp>
            <p:cxnSp>
              <p:nvCxnSpPr>
                <p:cNvPr id="104" name="Straight Connector 32">
                  <a:extLst>
                    <a:ext uri="{FF2B5EF4-FFF2-40B4-BE49-F238E27FC236}">
                      <a16:creationId xmlns:a16="http://schemas.microsoft.com/office/drawing/2014/main" id="{4A8E7225-65CF-4ADB-B6B7-879D282E8AAF}"/>
                    </a:ext>
                  </a:extLst>
                </p:cNvPr>
                <p:cNvCxnSpPr/>
                <p:nvPr/>
              </p:nvCxnSpPr>
              <p:spPr>
                <a:xfrm>
                  <a:off x="3288151" y="1798642"/>
                  <a:ext cx="913775" cy="0"/>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05" name="Straight Connector 34">
                  <a:extLst>
                    <a:ext uri="{FF2B5EF4-FFF2-40B4-BE49-F238E27FC236}">
                      <a16:creationId xmlns:a16="http://schemas.microsoft.com/office/drawing/2014/main" id="{681C4D84-E5B9-4E53-828D-EA55B112FE46}"/>
                    </a:ext>
                  </a:extLst>
                </p:cNvPr>
                <p:cNvCxnSpPr/>
                <p:nvPr/>
              </p:nvCxnSpPr>
              <p:spPr>
                <a:xfrm>
                  <a:off x="3517246" y="1646237"/>
                  <a:ext cx="0" cy="15240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650EC41D-A13A-41BA-A2AE-FCA4916BAF2C}"/>
                    </a:ext>
                  </a:extLst>
                </p:cNvPr>
                <p:cNvCxnSpPr/>
                <p:nvPr/>
              </p:nvCxnSpPr>
              <p:spPr>
                <a:xfrm>
                  <a:off x="3972832" y="1646237"/>
                  <a:ext cx="0" cy="15240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E83F46E1-A3D6-43D5-AB22-E248C5D2435C}"/>
                    </a:ext>
                  </a:extLst>
                </p:cNvPr>
                <p:cNvCxnSpPr/>
                <p:nvPr/>
              </p:nvCxnSpPr>
              <p:spPr>
                <a:xfrm>
                  <a:off x="3363648" y="1722440"/>
                  <a:ext cx="0"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324E0ABC-D4FE-47F0-A89E-7A746C35CAC7}"/>
                    </a:ext>
                  </a:extLst>
                </p:cNvPr>
                <p:cNvCxnSpPr/>
                <p:nvPr/>
              </p:nvCxnSpPr>
              <p:spPr>
                <a:xfrm>
                  <a:off x="4126430" y="1722440"/>
                  <a:ext cx="0"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8F5E23EA-0E36-48CA-93AF-80D2AD20BB98}"/>
                    </a:ext>
                  </a:extLst>
                </p:cNvPr>
                <p:cNvCxnSpPr/>
                <p:nvPr/>
              </p:nvCxnSpPr>
              <p:spPr>
                <a:xfrm>
                  <a:off x="3668241" y="1646237"/>
                  <a:ext cx="0" cy="15240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942ACFAE-5C94-478A-8790-D3080D08476E}"/>
                    </a:ext>
                  </a:extLst>
                </p:cNvPr>
                <p:cNvCxnSpPr/>
                <p:nvPr/>
              </p:nvCxnSpPr>
              <p:spPr>
                <a:xfrm>
                  <a:off x="3821838" y="1646237"/>
                  <a:ext cx="0" cy="15240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grpSp>
            <p:nvGrpSpPr>
              <p:cNvPr id="40" name="Group 30">
                <a:extLst>
                  <a:ext uri="{FF2B5EF4-FFF2-40B4-BE49-F238E27FC236}">
                    <a16:creationId xmlns:a16="http://schemas.microsoft.com/office/drawing/2014/main" id="{90F25D40-2C69-4A30-A5C8-B0B13EA4E970}"/>
                  </a:ext>
                </a:extLst>
              </p:cNvPr>
              <p:cNvGrpSpPr>
                <a:grpSpLocks/>
              </p:cNvGrpSpPr>
              <p:nvPr/>
            </p:nvGrpSpPr>
            <p:grpSpPr bwMode="auto">
              <a:xfrm>
                <a:off x="3732496" y="577642"/>
                <a:ext cx="1070519" cy="247076"/>
                <a:chOff x="3287712" y="1646237"/>
                <a:chExt cx="913592" cy="152406"/>
              </a:xfrm>
            </p:grpSpPr>
            <p:grpSp>
              <p:nvGrpSpPr>
                <p:cNvPr id="96" name="Group 24">
                  <a:extLst>
                    <a:ext uri="{FF2B5EF4-FFF2-40B4-BE49-F238E27FC236}">
                      <a16:creationId xmlns:a16="http://schemas.microsoft.com/office/drawing/2014/main" id="{F88B9E90-DF83-4870-9DC9-C5BEC0DA5C9E}"/>
                    </a:ext>
                  </a:extLst>
                </p:cNvPr>
                <p:cNvGrpSpPr>
                  <a:grpSpLocks/>
                </p:cNvGrpSpPr>
                <p:nvPr/>
              </p:nvGrpSpPr>
              <p:grpSpPr bwMode="auto">
                <a:xfrm>
                  <a:off x="3287712" y="1646237"/>
                  <a:ext cx="228600" cy="152400"/>
                  <a:chOff x="3287712" y="1646237"/>
                  <a:chExt cx="228600" cy="152400"/>
                </a:xfrm>
              </p:grpSpPr>
              <p:cxnSp>
                <p:nvCxnSpPr>
                  <p:cNvPr id="101" name="Straight Connector 100">
                    <a:extLst>
                      <a:ext uri="{FF2B5EF4-FFF2-40B4-BE49-F238E27FC236}">
                        <a16:creationId xmlns:a16="http://schemas.microsoft.com/office/drawing/2014/main" id="{C74C071D-EE77-40A9-B692-0CABEAF612CD}"/>
                      </a:ext>
                    </a:extLst>
                  </p:cNvPr>
                  <p:cNvCxnSpPr/>
                  <p:nvPr/>
                </p:nvCxnSpPr>
                <p:spPr>
                  <a:xfrm flipV="1">
                    <a:off x="3287527" y="1722440"/>
                    <a:ext cx="75498"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03237BD9-EA05-4D6D-A3DE-C2D5D03E44E7}"/>
                      </a:ext>
                    </a:extLst>
                  </p:cNvPr>
                  <p:cNvCxnSpPr/>
                  <p:nvPr/>
                </p:nvCxnSpPr>
                <p:spPr>
                  <a:xfrm flipV="1">
                    <a:off x="3363025" y="1646237"/>
                    <a:ext cx="153597"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cxnSp>
              <p:nvCxnSpPr>
                <p:cNvPr id="97" name="Straight Connector 96">
                  <a:extLst>
                    <a:ext uri="{FF2B5EF4-FFF2-40B4-BE49-F238E27FC236}">
                      <a16:creationId xmlns:a16="http://schemas.microsoft.com/office/drawing/2014/main" id="{390C98D3-9F4D-4BE4-BB49-5899AE2E4A0A}"/>
                    </a:ext>
                  </a:extLst>
                </p:cNvPr>
                <p:cNvCxnSpPr/>
                <p:nvPr/>
              </p:nvCxnSpPr>
              <p:spPr>
                <a:xfrm>
                  <a:off x="3516622" y="1646237"/>
                  <a:ext cx="455587" cy="0"/>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nvGrpSpPr>
                <p:cNvPr id="98" name="Group 27">
                  <a:extLst>
                    <a:ext uri="{FF2B5EF4-FFF2-40B4-BE49-F238E27FC236}">
                      <a16:creationId xmlns:a16="http://schemas.microsoft.com/office/drawing/2014/main" id="{86F5488C-BBA2-42C1-96A4-CCABA3CCFC2E}"/>
                    </a:ext>
                  </a:extLst>
                </p:cNvPr>
                <p:cNvGrpSpPr>
                  <a:grpSpLocks/>
                </p:cNvGrpSpPr>
                <p:nvPr/>
              </p:nvGrpSpPr>
              <p:grpSpPr bwMode="auto">
                <a:xfrm flipH="1">
                  <a:off x="3975557" y="1646238"/>
                  <a:ext cx="225747" cy="152405"/>
                  <a:chOff x="3288520" y="1646238"/>
                  <a:chExt cx="225747" cy="152405"/>
                </a:xfrm>
              </p:grpSpPr>
              <p:cxnSp>
                <p:nvCxnSpPr>
                  <p:cNvPr id="99" name="Straight Connector 98">
                    <a:extLst>
                      <a:ext uri="{FF2B5EF4-FFF2-40B4-BE49-F238E27FC236}">
                        <a16:creationId xmlns:a16="http://schemas.microsoft.com/office/drawing/2014/main" id="{1DB237DD-B9F3-4428-93AD-01146D32870D}"/>
                      </a:ext>
                    </a:extLst>
                  </p:cNvPr>
                  <p:cNvCxnSpPr/>
                  <p:nvPr/>
                </p:nvCxnSpPr>
                <p:spPr>
                  <a:xfrm flipV="1">
                    <a:off x="3288520" y="1722440"/>
                    <a:ext cx="75498"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0C31F7CD-9C17-4404-9E9B-AA7CD6E7C212}"/>
                      </a:ext>
                    </a:extLst>
                  </p:cNvPr>
                  <p:cNvCxnSpPr>
                    <a:cxnSpLocks/>
                  </p:cNvCxnSpPr>
                  <p:nvPr/>
                </p:nvCxnSpPr>
                <p:spPr>
                  <a:xfrm flipV="1">
                    <a:off x="3364020" y="1646238"/>
                    <a:ext cx="150247"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grpSp>
          <p:cxnSp>
            <p:nvCxnSpPr>
              <p:cNvPr id="41" name="Straight Connector 40">
                <a:extLst>
                  <a:ext uri="{FF2B5EF4-FFF2-40B4-BE49-F238E27FC236}">
                    <a16:creationId xmlns:a16="http://schemas.microsoft.com/office/drawing/2014/main" id="{468466B7-C5F0-4E8C-B871-533004CD9A56}"/>
                  </a:ext>
                </a:extLst>
              </p:cNvPr>
              <p:cNvCxnSpPr/>
              <p:nvPr/>
            </p:nvCxnSpPr>
            <p:spPr bwMode="auto">
              <a:xfrm>
                <a:off x="3732280" y="824724"/>
                <a:ext cx="1070736" cy="0"/>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3288DF48-1570-4E99-93AB-2E653757DAB0}"/>
                  </a:ext>
                </a:extLst>
              </p:cNvPr>
              <p:cNvCxnSpPr/>
              <p:nvPr/>
            </p:nvCxnSpPr>
            <p:spPr bwMode="auto">
              <a:xfrm>
                <a:off x="4000727" y="577649"/>
                <a:ext cx="0" cy="24707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71E2FDEE-2BD8-4A59-9EE1-C11B8C10F6AB}"/>
                  </a:ext>
                </a:extLst>
              </p:cNvPr>
              <p:cNvCxnSpPr/>
              <p:nvPr/>
            </p:nvCxnSpPr>
            <p:spPr bwMode="auto">
              <a:xfrm>
                <a:off x="4534570" y="577649"/>
                <a:ext cx="0" cy="24707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C106A114-E524-4BB6-AA51-EA73330693A3}"/>
                  </a:ext>
                </a:extLst>
              </p:cNvPr>
              <p:cNvCxnSpPr/>
              <p:nvPr/>
            </p:nvCxnSpPr>
            <p:spPr bwMode="auto">
              <a:xfrm>
                <a:off x="3820746" y="701187"/>
                <a:ext cx="0" cy="123538"/>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4825FACF-2B15-4DF0-BA40-B3F6AA04C61C}"/>
                  </a:ext>
                </a:extLst>
              </p:cNvPr>
              <p:cNvCxnSpPr/>
              <p:nvPr/>
            </p:nvCxnSpPr>
            <p:spPr bwMode="auto">
              <a:xfrm>
                <a:off x="4714550" y="701187"/>
                <a:ext cx="0" cy="123538"/>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695386F1-0731-4358-B500-CA8C684C1AA8}"/>
                  </a:ext>
                </a:extLst>
              </p:cNvPr>
              <p:cNvCxnSpPr/>
              <p:nvPr/>
            </p:nvCxnSpPr>
            <p:spPr bwMode="auto">
              <a:xfrm>
                <a:off x="4177657" y="577649"/>
                <a:ext cx="0" cy="24707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9C7348EA-7656-4F98-84F1-F5D2EECF607F}"/>
                  </a:ext>
                </a:extLst>
              </p:cNvPr>
              <p:cNvCxnSpPr/>
              <p:nvPr/>
            </p:nvCxnSpPr>
            <p:spPr bwMode="auto">
              <a:xfrm>
                <a:off x="4357638" y="577649"/>
                <a:ext cx="0" cy="24707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nvGrpSpPr>
              <p:cNvPr id="49" name="Group 61">
                <a:extLst>
                  <a:ext uri="{FF2B5EF4-FFF2-40B4-BE49-F238E27FC236}">
                    <a16:creationId xmlns:a16="http://schemas.microsoft.com/office/drawing/2014/main" id="{9E2EEB18-7341-4E58-BF86-01D573AB8C74}"/>
                  </a:ext>
                </a:extLst>
              </p:cNvPr>
              <p:cNvGrpSpPr>
                <a:grpSpLocks/>
              </p:cNvGrpSpPr>
              <p:nvPr/>
            </p:nvGrpSpPr>
            <p:grpSpPr bwMode="auto">
              <a:xfrm>
                <a:off x="4803964" y="577649"/>
                <a:ext cx="1071466" cy="247067"/>
                <a:chOff x="3287712" y="1646237"/>
                <a:chExt cx="914400" cy="152400"/>
              </a:xfrm>
            </p:grpSpPr>
            <p:grpSp>
              <p:nvGrpSpPr>
                <p:cNvPr id="54" name="Group 30">
                  <a:extLst>
                    <a:ext uri="{FF2B5EF4-FFF2-40B4-BE49-F238E27FC236}">
                      <a16:creationId xmlns:a16="http://schemas.microsoft.com/office/drawing/2014/main" id="{397B8DB3-4BDC-400C-A5E7-C2B8F6D8D475}"/>
                    </a:ext>
                  </a:extLst>
                </p:cNvPr>
                <p:cNvGrpSpPr>
                  <a:grpSpLocks/>
                </p:cNvGrpSpPr>
                <p:nvPr/>
              </p:nvGrpSpPr>
              <p:grpSpPr bwMode="auto">
                <a:xfrm>
                  <a:off x="3287712" y="1646237"/>
                  <a:ext cx="914400" cy="152400"/>
                  <a:chOff x="3287712" y="1646237"/>
                  <a:chExt cx="914400" cy="152400"/>
                </a:xfrm>
              </p:grpSpPr>
              <p:grpSp>
                <p:nvGrpSpPr>
                  <p:cNvPr id="89" name="Group 24">
                    <a:extLst>
                      <a:ext uri="{FF2B5EF4-FFF2-40B4-BE49-F238E27FC236}">
                        <a16:creationId xmlns:a16="http://schemas.microsoft.com/office/drawing/2014/main" id="{1C10DC74-754F-4ADF-ACB3-C196285B72C3}"/>
                      </a:ext>
                    </a:extLst>
                  </p:cNvPr>
                  <p:cNvGrpSpPr>
                    <a:grpSpLocks/>
                  </p:cNvGrpSpPr>
                  <p:nvPr/>
                </p:nvGrpSpPr>
                <p:grpSpPr bwMode="auto">
                  <a:xfrm>
                    <a:off x="3287712" y="1646237"/>
                    <a:ext cx="228600" cy="152400"/>
                    <a:chOff x="3287712" y="1646237"/>
                    <a:chExt cx="228600" cy="152400"/>
                  </a:xfrm>
                </p:grpSpPr>
                <p:cxnSp>
                  <p:nvCxnSpPr>
                    <p:cNvPr id="94" name="Straight Connector 93">
                      <a:extLst>
                        <a:ext uri="{FF2B5EF4-FFF2-40B4-BE49-F238E27FC236}">
                          <a16:creationId xmlns:a16="http://schemas.microsoft.com/office/drawing/2014/main" id="{95C93409-796D-400D-A2A2-848AA880D1C8}"/>
                        </a:ext>
                      </a:extLst>
                    </p:cNvPr>
                    <p:cNvCxnSpPr/>
                    <p:nvPr/>
                  </p:nvCxnSpPr>
                  <p:spPr>
                    <a:xfrm flipV="1">
                      <a:off x="3286902" y="1722440"/>
                      <a:ext cx="75496"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3A446578-DC6E-449F-89C7-AA0648D21C1A}"/>
                        </a:ext>
                      </a:extLst>
                    </p:cNvPr>
                    <p:cNvCxnSpPr/>
                    <p:nvPr/>
                  </p:nvCxnSpPr>
                  <p:spPr>
                    <a:xfrm flipV="1">
                      <a:off x="3362398" y="1646237"/>
                      <a:ext cx="153599"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cxnSp>
                <p:nvCxnSpPr>
                  <p:cNvPr id="90" name="Straight Connector 89">
                    <a:extLst>
                      <a:ext uri="{FF2B5EF4-FFF2-40B4-BE49-F238E27FC236}">
                        <a16:creationId xmlns:a16="http://schemas.microsoft.com/office/drawing/2014/main" id="{39B511CE-D470-4114-9BD1-E99F7ADC6271}"/>
                      </a:ext>
                    </a:extLst>
                  </p:cNvPr>
                  <p:cNvCxnSpPr/>
                  <p:nvPr/>
                </p:nvCxnSpPr>
                <p:spPr>
                  <a:xfrm>
                    <a:off x="3515997" y="1646237"/>
                    <a:ext cx="458190" cy="0"/>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nvGrpSpPr>
                  <p:cNvPr id="91" name="Group 85">
                    <a:extLst>
                      <a:ext uri="{FF2B5EF4-FFF2-40B4-BE49-F238E27FC236}">
                        <a16:creationId xmlns:a16="http://schemas.microsoft.com/office/drawing/2014/main" id="{5AA061DC-A8D5-45A6-AF74-EF585F4DC0DB}"/>
                      </a:ext>
                    </a:extLst>
                  </p:cNvPr>
                  <p:cNvGrpSpPr>
                    <a:grpSpLocks/>
                  </p:cNvGrpSpPr>
                  <p:nvPr/>
                </p:nvGrpSpPr>
                <p:grpSpPr bwMode="auto">
                  <a:xfrm flipH="1">
                    <a:off x="3973512" y="1646237"/>
                    <a:ext cx="228600" cy="152400"/>
                    <a:chOff x="3287712" y="1646237"/>
                    <a:chExt cx="228600" cy="152400"/>
                  </a:xfrm>
                </p:grpSpPr>
                <p:cxnSp>
                  <p:nvCxnSpPr>
                    <p:cNvPr id="92" name="Straight Connector 91">
                      <a:extLst>
                        <a:ext uri="{FF2B5EF4-FFF2-40B4-BE49-F238E27FC236}">
                          <a16:creationId xmlns:a16="http://schemas.microsoft.com/office/drawing/2014/main" id="{036E080A-08B5-4149-8D73-3EB150DFB2F4}"/>
                        </a:ext>
                      </a:extLst>
                    </p:cNvPr>
                    <p:cNvCxnSpPr/>
                    <p:nvPr/>
                  </p:nvCxnSpPr>
                  <p:spPr>
                    <a:xfrm flipV="1">
                      <a:off x="3286543" y="1722440"/>
                      <a:ext cx="75498"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8C11D3DE-AF14-40CF-BE6E-1EECDDC5ADA5}"/>
                        </a:ext>
                      </a:extLst>
                    </p:cNvPr>
                    <p:cNvCxnSpPr/>
                    <p:nvPr/>
                  </p:nvCxnSpPr>
                  <p:spPr>
                    <a:xfrm flipV="1">
                      <a:off x="3362041" y="1646237"/>
                      <a:ext cx="153597"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grpSp>
            <p:cxnSp>
              <p:nvCxnSpPr>
                <p:cNvPr id="55" name="Straight Connector 54">
                  <a:extLst>
                    <a:ext uri="{FF2B5EF4-FFF2-40B4-BE49-F238E27FC236}">
                      <a16:creationId xmlns:a16="http://schemas.microsoft.com/office/drawing/2014/main" id="{ABDE3D1E-6FAE-4FAE-843F-FED72C7AF7BC}"/>
                    </a:ext>
                  </a:extLst>
                </p:cNvPr>
                <p:cNvCxnSpPr/>
                <p:nvPr/>
              </p:nvCxnSpPr>
              <p:spPr>
                <a:xfrm>
                  <a:off x="3286902" y="1798642"/>
                  <a:ext cx="916379" cy="0"/>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17B93C86-053C-49BB-9E8D-58D18D2DFD67}"/>
                    </a:ext>
                  </a:extLst>
                </p:cNvPr>
                <p:cNvCxnSpPr/>
                <p:nvPr/>
              </p:nvCxnSpPr>
              <p:spPr>
                <a:xfrm>
                  <a:off x="3515997" y="1646237"/>
                  <a:ext cx="0" cy="15240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2D7CF05D-13DF-46D3-8D81-F0AE0754BACE}"/>
                    </a:ext>
                  </a:extLst>
                </p:cNvPr>
                <p:cNvCxnSpPr/>
                <p:nvPr/>
              </p:nvCxnSpPr>
              <p:spPr>
                <a:xfrm>
                  <a:off x="3974186" y="1646237"/>
                  <a:ext cx="0" cy="15240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174DF65F-0C7E-4485-90D8-D676B49ECD01}"/>
                    </a:ext>
                  </a:extLst>
                </p:cNvPr>
                <p:cNvCxnSpPr/>
                <p:nvPr/>
              </p:nvCxnSpPr>
              <p:spPr>
                <a:xfrm>
                  <a:off x="3362398" y="1722440"/>
                  <a:ext cx="0"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FB70A51E-E7A1-4A97-B75A-2FAC067EA457}"/>
                    </a:ext>
                  </a:extLst>
                </p:cNvPr>
                <p:cNvCxnSpPr/>
                <p:nvPr/>
              </p:nvCxnSpPr>
              <p:spPr>
                <a:xfrm>
                  <a:off x="4127783" y="1722440"/>
                  <a:ext cx="0"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C93605B6-9636-4657-95EC-3A623C3B04EB}"/>
                    </a:ext>
                  </a:extLst>
                </p:cNvPr>
                <p:cNvCxnSpPr/>
                <p:nvPr/>
              </p:nvCxnSpPr>
              <p:spPr>
                <a:xfrm>
                  <a:off x="3669594" y="1646237"/>
                  <a:ext cx="0" cy="15240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7EC33AC2-B5DE-4685-99E5-87F7CEB995FC}"/>
                    </a:ext>
                  </a:extLst>
                </p:cNvPr>
                <p:cNvCxnSpPr/>
                <p:nvPr/>
              </p:nvCxnSpPr>
              <p:spPr>
                <a:xfrm>
                  <a:off x="3820588" y="1646237"/>
                  <a:ext cx="0" cy="15240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sp>
            <p:nvSpPr>
              <p:cNvPr id="50" name="Trapezoid 49">
                <a:extLst>
                  <a:ext uri="{FF2B5EF4-FFF2-40B4-BE49-F238E27FC236}">
                    <a16:creationId xmlns:a16="http://schemas.microsoft.com/office/drawing/2014/main" id="{3E1E6C37-6A38-404F-8DDE-F58C7809DAE8}"/>
                  </a:ext>
                </a:extLst>
              </p:cNvPr>
              <p:cNvSpPr/>
              <p:nvPr/>
            </p:nvSpPr>
            <p:spPr bwMode="auto">
              <a:xfrm>
                <a:off x="2646293" y="824726"/>
                <a:ext cx="54909" cy="247077"/>
              </a:xfrm>
              <a:prstGeom prst="trapezoid">
                <a:avLst/>
              </a:prstGeom>
              <a:noFill/>
              <a:ln w="3175">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013" dirty="0"/>
              </a:p>
            </p:txBody>
          </p:sp>
          <p:sp>
            <p:nvSpPr>
              <p:cNvPr id="51" name="Trapezoid 50">
                <a:extLst>
                  <a:ext uri="{FF2B5EF4-FFF2-40B4-BE49-F238E27FC236}">
                    <a16:creationId xmlns:a16="http://schemas.microsoft.com/office/drawing/2014/main" id="{86AF7464-6B9A-4888-BF0E-BB2F4E5EE778}"/>
                  </a:ext>
                </a:extLst>
              </p:cNvPr>
              <p:cNvSpPr/>
              <p:nvPr/>
            </p:nvSpPr>
            <p:spPr bwMode="auto">
              <a:xfrm>
                <a:off x="3704826" y="824726"/>
                <a:ext cx="51858" cy="247077"/>
              </a:xfrm>
              <a:prstGeom prst="trapezoid">
                <a:avLst/>
              </a:prstGeom>
              <a:noFill/>
              <a:ln w="3175">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013" dirty="0"/>
              </a:p>
            </p:txBody>
          </p:sp>
          <p:sp>
            <p:nvSpPr>
              <p:cNvPr id="52" name="Trapezoid 51">
                <a:extLst>
                  <a:ext uri="{FF2B5EF4-FFF2-40B4-BE49-F238E27FC236}">
                    <a16:creationId xmlns:a16="http://schemas.microsoft.com/office/drawing/2014/main" id="{77622834-BCF5-4936-B95C-5BFE0DD8D481}"/>
                  </a:ext>
                </a:extLst>
              </p:cNvPr>
              <p:cNvSpPr/>
              <p:nvPr/>
            </p:nvSpPr>
            <p:spPr bwMode="auto">
              <a:xfrm>
                <a:off x="4775559" y="824726"/>
                <a:ext cx="54909" cy="247077"/>
              </a:xfrm>
              <a:prstGeom prst="trapezoid">
                <a:avLst/>
              </a:prstGeom>
              <a:noFill/>
              <a:ln w="3175">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013" dirty="0"/>
              </a:p>
            </p:txBody>
          </p:sp>
          <p:sp>
            <p:nvSpPr>
              <p:cNvPr id="53" name="Trapezoid 52">
                <a:extLst>
                  <a:ext uri="{FF2B5EF4-FFF2-40B4-BE49-F238E27FC236}">
                    <a16:creationId xmlns:a16="http://schemas.microsoft.com/office/drawing/2014/main" id="{09DF143E-05D0-4262-9C3E-A8AD17416863}"/>
                  </a:ext>
                </a:extLst>
              </p:cNvPr>
              <p:cNvSpPr/>
              <p:nvPr/>
            </p:nvSpPr>
            <p:spPr bwMode="auto">
              <a:xfrm>
                <a:off x="5837142" y="824726"/>
                <a:ext cx="54909" cy="247077"/>
              </a:xfrm>
              <a:prstGeom prst="trapezoid">
                <a:avLst/>
              </a:prstGeom>
              <a:noFill/>
              <a:ln w="3175">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013" dirty="0"/>
              </a:p>
            </p:txBody>
          </p:sp>
        </p:grpSp>
      </p:grpSp>
      <p:grpSp>
        <p:nvGrpSpPr>
          <p:cNvPr id="145" name="Group 144">
            <a:extLst>
              <a:ext uri="{FF2B5EF4-FFF2-40B4-BE49-F238E27FC236}">
                <a16:creationId xmlns:a16="http://schemas.microsoft.com/office/drawing/2014/main" id="{D7AC5F85-21E0-48FC-8442-14B2E0F30AA8}"/>
              </a:ext>
            </a:extLst>
          </p:cNvPr>
          <p:cNvGrpSpPr/>
          <p:nvPr/>
        </p:nvGrpSpPr>
        <p:grpSpPr>
          <a:xfrm flipH="1">
            <a:off x="273195" y="1188407"/>
            <a:ext cx="1483099" cy="5569002"/>
            <a:chOff x="17780" y="482656"/>
            <a:chExt cx="1466725" cy="6035040"/>
          </a:xfrm>
        </p:grpSpPr>
        <p:grpSp>
          <p:nvGrpSpPr>
            <p:cNvPr id="146" name="Group 145">
              <a:extLst>
                <a:ext uri="{FF2B5EF4-FFF2-40B4-BE49-F238E27FC236}">
                  <a16:creationId xmlns:a16="http://schemas.microsoft.com/office/drawing/2014/main" id="{B9E82A96-F511-4254-9207-B359094F3828}"/>
                </a:ext>
              </a:extLst>
            </p:cNvPr>
            <p:cNvGrpSpPr/>
            <p:nvPr/>
          </p:nvGrpSpPr>
          <p:grpSpPr>
            <a:xfrm>
              <a:off x="17780" y="482656"/>
              <a:ext cx="731520" cy="6035040"/>
              <a:chOff x="17780" y="647700"/>
              <a:chExt cx="731520" cy="6035040"/>
            </a:xfrm>
          </p:grpSpPr>
          <p:sp>
            <p:nvSpPr>
              <p:cNvPr id="162" name="Rectangle 161">
                <a:extLst>
                  <a:ext uri="{FF2B5EF4-FFF2-40B4-BE49-F238E27FC236}">
                    <a16:creationId xmlns:a16="http://schemas.microsoft.com/office/drawing/2014/main" id="{13067BF7-4F29-4436-AB4D-460CF18CBD2F}"/>
                  </a:ext>
                </a:extLst>
              </p:cNvPr>
              <p:cNvSpPr/>
              <p:nvPr/>
            </p:nvSpPr>
            <p:spPr>
              <a:xfrm>
                <a:off x="47625"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163" name="Rectangle 162">
                <a:extLst>
                  <a:ext uri="{FF2B5EF4-FFF2-40B4-BE49-F238E27FC236}">
                    <a16:creationId xmlns:a16="http://schemas.microsoft.com/office/drawing/2014/main" id="{912D8F11-663D-4852-84EE-85201E2FF560}"/>
                  </a:ext>
                </a:extLst>
              </p:cNvPr>
              <p:cNvSpPr/>
              <p:nvPr/>
            </p:nvSpPr>
            <p:spPr>
              <a:xfrm>
                <a:off x="199110"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164" name="Rectangle 163">
                <a:extLst>
                  <a:ext uri="{FF2B5EF4-FFF2-40B4-BE49-F238E27FC236}">
                    <a16:creationId xmlns:a16="http://schemas.microsoft.com/office/drawing/2014/main" id="{2837A765-4B70-493C-A3C3-A4C67CC763BF}"/>
                  </a:ext>
                </a:extLst>
              </p:cNvPr>
              <p:cNvSpPr/>
              <p:nvPr/>
            </p:nvSpPr>
            <p:spPr>
              <a:xfrm>
                <a:off x="350595"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165" name="Rectangle 164">
                <a:extLst>
                  <a:ext uri="{FF2B5EF4-FFF2-40B4-BE49-F238E27FC236}">
                    <a16:creationId xmlns:a16="http://schemas.microsoft.com/office/drawing/2014/main" id="{2798C6BA-91AD-49FE-92C8-B68AA81ED5EB}"/>
                  </a:ext>
                </a:extLst>
              </p:cNvPr>
              <p:cNvSpPr/>
              <p:nvPr/>
            </p:nvSpPr>
            <p:spPr>
              <a:xfrm>
                <a:off x="502080"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166" name="Rectangle 165">
                <a:extLst>
                  <a:ext uri="{FF2B5EF4-FFF2-40B4-BE49-F238E27FC236}">
                    <a16:creationId xmlns:a16="http://schemas.microsoft.com/office/drawing/2014/main" id="{D087C841-0250-4410-A83E-96EED3A50535}"/>
                  </a:ext>
                </a:extLst>
              </p:cNvPr>
              <p:cNvSpPr/>
              <p:nvPr/>
            </p:nvSpPr>
            <p:spPr>
              <a:xfrm>
                <a:off x="17780" y="9398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167" name="Rectangle 166">
                <a:extLst>
                  <a:ext uri="{FF2B5EF4-FFF2-40B4-BE49-F238E27FC236}">
                    <a16:creationId xmlns:a16="http://schemas.microsoft.com/office/drawing/2014/main" id="{0F82985B-31A5-4653-ADA2-0631C03C3DD5}"/>
                  </a:ext>
                </a:extLst>
              </p:cNvPr>
              <p:cNvSpPr/>
              <p:nvPr/>
            </p:nvSpPr>
            <p:spPr>
              <a:xfrm>
                <a:off x="17780" y="26289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168" name="Rectangle 167">
                <a:extLst>
                  <a:ext uri="{FF2B5EF4-FFF2-40B4-BE49-F238E27FC236}">
                    <a16:creationId xmlns:a16="http://schemas.microsoft.com/office/drawing/2014/main" id="{D117EFA7-EAAA-4AB2-B6A7-98C5120CCFB9}"/>
                  </a:ext>
                </a:extLst>
              </p:cNvPr>
              <p:cNvSpPr/>
              <p:nvPr/>
            </p:nvSpPr>
            <p:spPr>
              <a:xfrm>
                <a:off x="17780" y="43180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169" name="Rectangle 168">
                <a:extLst>
                  <a:ext uri="{FF2B5EF4-FFF2-40B4-BE49-F238E27FC236}">
                    <a16:creationId xmlns:a16="http://schemas.microsoft.com/office/drawing/2014/main" id="{4A091307-025C-4FDF-B20E-CD5F2DD6ECAB}"/>
                  </a:ext>
                </a:extLst>
              </p:cNvPr>
              <p:cNvSpPr/>
              <p:nvPr/>
            </p:nvSpPr>
            <p:spPr>
              <a:xfrm>
                <a:off x="17780" y="60071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170" name="Rectangle 169">
                <a:extLst>
                  <a:ext uri="{FF2B5EF4-FFF2-40B4-BE49-F238E27FC236}">
                    <a16:creationId xmlns:a16="http://schemas.microsoft.com/office/drawing/2014/main" id="{D0E9646A-7FB0-4FB0-ADAE-ED8AE19FDB85}"/>
                  </a:ext>
                </a:extLst>
              </p:cNvPr>
              <p:cNvSpPr/>
              <p:nvPr/>
            </p:nvSpPr>
            <p:spPr>
              <a:xfrm>
                <a:off x="653564"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grpSp>
        <p:grpSp>
          <p:nvGrpSpPr>
            <p:cNvPr id="147" name="Group 146">
              <a:extLst>
                <a:ext uri="{FF2B5EF4-FFF2-40B4-BE49-F238E27FC236}">
                  <a16:creationId xmlns:a16="http://schemas.microsoft.com/office/drawing/2014/main" id="{D4A78008-EE64-462D-9A34-C0A7A75829FF}"/>
                </a:ext>
              </a:extLst>
            </p:cNvPr>
            <p:cNvGrpSpPr/>
            <p:nvPr/>
          </p:nvGrpSpPr>
          <p:grpSpPr>
            <a:xfrm>
              <a:off x="752985" y="482656"/>
              <a:ext cx="731520" cy="6035040"/>
              <a:chOff x="17780" y="647700"/>
              <a:chExt cx="731520" cy="6035040"/>
            </a:xfrm>
          </p:grpSpPr>
          <p:sp>
            <p:nvSpPr>
              <p:cNvPr id="153" name="Rectangle 152">
                <a:extLst>
                  <a:ext uri="{FF2B5EF4-FFF2-40B4-BE49-F238E27FC236}">
                    <a16:creationId xmlns:a16="http://schemas.microsoft.com/office/drawing/2014/main" id="{DF534F59-2EFA-4598-841B-D734B6DE6B59}"/>
                  </a:ext>
                </a:extLst>
              </p:cNvPr>
              <p:cNvSpPr/>
              <p:nvPr/>
            </p:nvSpPr>
            <p:spPr>
              <a:xfrm>
                <a:off x="47625"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154" name="Rectangle 153">
                <a:extLst>
                  <a:ext uri="{FF2B5EF4-FFF2-40B4-BE49-F238E27FC236}">
                    <a16:creationId xmlns:a16="http://schemas.microsoft.com/office/drawing/2014/main" id="{AA4C96B8-C62F-4ED8-AADC-458CD8B1EA79}"/>
                  </a:ext>
                </a:extLst>
              </p:cNvPr>
              <p:cNvSpPr/>
              <p:nvPr/>
            </p:nvSpPr>
            <p:spPr>
              <a:xfrm>
                <a:off x="199110"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155" name="Rectangle 154">
                <a:extLst>
                  <a:ext uri="{FF2B5EF4-FFF2-40B4-BE49-F238E27FC236}">
                    <a16:creationId xmlns:a16="http://schemas.microsoft.com/office/drawing/2014/main" id="{A52F72DD-1E30-482E-88CE-2E1FA615FA5C}"/>
                  </a:ext>
                </a:extLst>
              </p:cNvPr>
              <p:cNvSpPr/>
              <p:nvPr/>
            </p:nvSpPr>
            <p:spPr>
              <a:xfrm>
                <a:off x="350595"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156" name="Rectangle 155">
                <a:extLst>
                  <a:ext uri="{FF2B5EF4-FFF2-40B4-BE49-F238E27FC236}">
                    <a16:creationId xmlns:a16="http://schemas.microsoft.com/office/drawing/2014/main" id="{6ABE7544-01AF-4C58-BA8F-D1296BCDE72C}"/>
                  </a:ext>
                </a:extLst>
              </p:cNvPr>
              <p:cNvSpPr/>
              <p:nvPr/>
            </p:nvSpPr>
            <p:spPr>
              <a:xfrm>
                <a:off x="502080"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157" name="Rectangle 156">
                <a:extLst>
                  <a:ext uri="{FF2B5EF4-FFF2-40B4-BE49-F238E27FC236}">
                    <a16:creationId xmlns:a16="http://schemas.microsoft.com/office/drawing/2014/main" id="{76E0197A-5C34-42CA-9F07-B6E46EA596EB}"/>
                  </a:ext>
                </a:extLst>
              </p:cNvPr>
              <p:cNvSpPr/>
              <p:nvPr/>
            </p:nvSpPr>
            <p:spPr>
              <a:xfrm>
                <a:off x="17780" y="9398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158" name="Rectangle 157">
                <a:extLst>
                  <a:ext uri="{FF2B5EF4-FFF2-40B4-BE49-F238E27FC236}">
                    <a16:creationId xmlns:a16="http://schemas.microsoft.com/office/drawing/2014/main" id="{60AA8D4D-196E-42BD-B379-9A376C66FDB5}"/>
                  </a:ext>
                </a:extLst>
              </p:cNvPr>
              <p:cNvSpPr/>
              <p:nvPr/>
            </p:nvSpPr>
            <p:spPr>
              <a:xfrm>
                <a:off x="17780" y="26289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159" name="Rectangle 158">
                <a:extLst>
                  <a:ext uri="{FF2B5EF4-FFF2-40B4-BE49-F238E27FC236}">
                    <a16:creationId xmlns:a16="http://schemas.microsoft.com/office/drawing/2014/main" id="{8A478C83-DDB0-4667-9D20-35786796C098}"/>
                  </a:ext>
                </a:extLst>
              </p:cNvPr>
              <p:cNvSpPr/>
              <p:nvPr/>
            </p:nvSpPr>
            <p:spPr>
              <a:xfrm>
                <a:off x="17780" y="43180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160" name="Rectangle 159">
                <a:extLst>
                  <a:ext uri="{FF2B5EF4-FFF2-40B4-BE49-F238E27FC236}">
                    <a16:creationId xmlns:a16="http://schemas.microsoft.com/office/drawing/2014/main" id="{CC148B47-D031-4824-A820-ECBE60A574DD}"/>
                  </a:ext>
                </a:extLst>
              </p:cNvPr>
              <p:cNvSpPr/>
              <p:nvPr/>
            </p:nvSpPr>
            <p:spPr>
              <a:xfrm>
                <a:off x="17780" y="60071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161" name="Rectangle 160">
                <a:extLst>
                  <a:ext uri="{FF2B5EF4-FFF2-40B4-BE49-F238E27FC236}">
                    <a16:creationId xmlns:a16="http://schemas.microsoft.com/office/drawing/2014/main" id="{6EDC3D2F-0B3C-4DF3-B76D-B70C7B58C1D9}"/>
                  </a:ext>
                </a:extLst>
              </p:cNvPr>
              <p:cNvSpPr/>
              <p:nvPr/>
            </p:nvSpPr>
            <p:spPr>
              <a:xfrm>
                <a:off x="653564"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grpSp>
        <p:grpSp>
          <p:nvGrpSpPr>
            <p:cNvPr id="148" name="Group 147">
              <a:extLst>
                <a:ext uri="{FF2B5EF4-FFF2-40B4-BE49-F238E27FC236}">
                  <a16:creationId xmlns:a16="http://schemas.microsoft.com/office/drawing/2014/main" id="{9CDC94F7-B2D2-455A-A8E6-1C432D88B419}"/>
                </a:ext>
              </a:extLst>
            </p:cNvPr>
            <p:cNvGrpSpPr/>
            <p:nvPr/>
          </p:nvGrpSpPr>
          <p:grpSpPr>
            <a:xfrm>
              <a:off x="963080" y="3952660"/>
              <a:ext cx="274320" cy="411374"/>
              <a:chOff x="2062538" y="4840871"/>
              <a:chExt cx="274320" cy="411374"/>
            </a:xfrm>
          </p:grpSpPr>
          <p:sp>
            <p:nvSpPr>
              <p:cNvPr id="149" name="Rectangle: Rounded Corners 148">
                <a:extLst>
                  <a:ext uri="{FF2B5EF4-FFF2-40B4-BE49-F238E27FC236}">
                    <a16:creationId xmlns:a16="http://schemas.microsoft.com/office/drawing/2014/main" id="{A2C48BCA-7AAC-4FF8-98C9-A625C11EE01D}"/>
                  </a:ext>
                </a:extLst>
              </p:cNvPr>
              <p:cNvSpPr>
                <a:spLocks noChangeAspect="1"/>
              </p:cNvSpPr>
              <p:nvPr/>
            </p:nvSpPr>
            <p:spPr>
              <a:xfrm rot="5400000">
                <a:off x="1994011" y="4909398"/>
                <a:ext cx="411374" cy="274320"/>
              </a:xfrm>
              <a:prstGeom prst="round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grpSp>
            <p:nvGrpSpPr>
              <p:cNvPr id="150" name="Group 149">
                <a:extLst>
                  <a:ext uri="{FF2B5EF4-FFF2-40B4-BE49-F238E27FC236}">
                    <a16:creationId xmlns:a16="http://schemas.microsoft.com/office/drawing/2014/main" id="{D7F4A5AA-9427-42FE-A3CB-7F94C65BD65E}"/>
                  </a:ext>
                </a:extLst>
              </p:cNvPr>
              <p:cNvGrpSpPr/>
              <p:nvPr/>
            </p:nvGrpSpPr>
            <p:grpSpPr>
              <a:xfrm>
                <a:off x="2154768" y="4968453"/>
                <a:ext cx="91440" cy="137160"/>
                <a:chOff x="2152863" y="4955118"/>
                <a:chExt cx="91440" cy="137160"/>
              </a:xfrm>
            </p:grpSpPr>
            <p:sp>
              <p:nvSpPr>
                <p:cNvPr id="151" name="Oval 150">
                  <a:extLst>
                    <a:ext uri="{FF2B5EF4-FFF2-40B4-BE49-F238E27FC236}">
                      <a16:creationId xmlns:a16="http://schemas.microsoft.com/office/drawing/2014/main" id="{4067BD9A-B7FB-420A-AD71-A1C5BB6CB661}"/>
                    </a:ext>
                  </a:extLst>
                </p:cNvPr>
                <p:cNvSpPr>
                  <a:spLocks noChangeAspect="1"/>
                </p:cNvSpPr>
                <p:nvPr/>
              </p:nvSpPr>
              <p:spPr>
                <a:xfrm>
                  <a:off x="2152863" y="4955118"/>
                  <a:ext cx="91440" cy="91440"/>
                </a:xfrm>
                <a:prstGeom prst="ellips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152" name="Isosceles Triangle 151">
                  <a:extLst>
                    <a:ext uri="{FF2B5EF4-FFF2-40B4-BE49-F238E27FC236}">
                      <a16:creationId xmlns:a16="http://schemas.microsoft.com/office/drawing/2014/main" id="{84EF8348-84FB-4E02-85CE-D25732EA679F}"/>
                    </a:ext>
                  </a:extLst>
                </p:cNvPr>
                <p:cNvSpPr>
                  <a:spLocks noChangeAspect="1"/>
                </p:cNvSpPr>
                <p:nvPr/>
              </p:nvSpPr>
              <p:spPr>
                <a:xfrm>
                  <a:off x="2164006" y="4995549"/>
                  <a:ext cx="64766" cy="96729"/>
                </a:xfrm>
                <a:prstGeom prst="triangl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grpSp>
        </p:grpSp>
      </p:grpSp>
      <p:cxnSp>
        <p:nvCxnSpPr>
          <p:cNvPr id="171" name="Straight Connector 170">
            <a:extLst>
              <a:ext uri="{FF2B5EF4-FFF2-40B4-BE49-F238E27FC236}">
                <a16:creationId xmlns:a16="http://schemas.microsoft.com/office/drawing/2014/main" id="{E8EFE74C-471F-4CDD-A899-CA670B09376F}"/>
              </a:ext>
            </a:extLst>
          </p:cNvPr>
          <p:cNvCxnSpPr>
            <a:cxnSpLocks/>
          </p:cNvCxnSpPr>
          <p:nvPr/>
        </p:nvCxnSpPr>
        <p:spPr>
          <a:xfrm>
            <a:off x="115432" y="1032183"/>
            <a:ext cx="8940080" cy="0"/>
          </a:xfrm>
          <a:prstGeom prst="line">
            <a:avLst/>
          </a:prstGeom>
          <a:ln>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8" name="Slide Number Placeholder 7">
            <a:extLst>
              <a:ext uri="{FF2B5EF4-FFF2-40B4-BE49-F238E27FC236}">
                <a16:creationId xmlns:a16="http://schemas.microsoft.com/office/drawing/2014/main" id="{60D4EF25-36ED-4803-A34C-6B6FAFD7D263}"/>
              </a:ext>
            </a:extLst>
          </p:cNvPr>
          <p:cNvSpPr>
            <a:spLocks noGrp="1"/>
          </p:cNvSpPr>
          <p:nvPr>
            <p:ph type="sldNum" sz="quarter" idx="12"/>
          </p:nvPr>
        </p:nvSpPr>
        <p:spPr/>
        <p:txBody>
          <a:bodyPr/>
          <a:lstStyle/>
          <a:p>
            <a:fld id="{3A49692A-2BAD-4CCF-B2FD-1F7984FBC75E}" type="slidenum">
              <a:rPr lang="en-US" smtClean="0"/>
              <a:t>3</a:t>
            </a:fld>
            <a:endParaRPr lang="en-US" dirty="0"/>
          </a:p>
        </p:txBody>
      </p:sp>
      <p:pic>
        <p:nvPicPr>
          <p:cNvPr id="119" name="Picture 2" descr="New Logo 01-2016 DARK GRAY">
            <a:extLst>
              <a:ext uri="{FF2B5EF4-FFF2-40B4-BE49-F238E27FC236}">
                <a16:creationId xmlns:a16="http://schemas.microsoft.com/office/drawing/2014/main" id="{A9E25760-7E68-41C1-A2D6-6DFB3EF59C5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46065" y="6004791"/>
            <a:ext cx="1979752" cy="672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27137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0" name="Straight Connector 119">
            <a:extLst>
              <a:ext uri="{FF2B5EF4-FFF2-40B4-BE49-F238E27FC236}">
                <a16:creationId xmlns:a16="http://schemas.microsoft.com/office/drawing/2014/main" id="{0F383C8D-7689-4EDD-94C1-8BBDE5B559DF}"/>
              </a:ext>
            </a:extLst>
          </p:cNvPr>
          <p:cNvCxnSpPr>
            <a:cxnSpLocks/>
          </p:cNvCxnSpPr>
          <p:nvPr/>
        </p:nvCxnSpPr>
        <p:spPr>
          <a:xfrm>
            <a:off x="2029859" y="5814344"/>
            <a:ext cx="4898819" cy="0"/>
          </a:xfrm>
          <a:prstGeom prst="line">
            <a:avLst/>
          </a:prstGeom>
          <a:ln>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nvGrpSpPr>
          <p:cNvPr id="229" name="Group 228">
            <a:extLst>
              <a:ext uri="{FF2B5EF4-FFF2-40B4-BE49-F238E27FC236}">
                <a16:creationId xmlns:a16="http://schemas.microsoft.com/office/drawing/2014/main" id="{911BF438-D9C0-4B14-AAB4-BE8BB5C0607C}"/>
              </a:ext>
            </a:extLst>
          </p:cNvPr>
          <p:cNvGrpSpPr/>
          <p:nvPr/>
        </p:nvGrpSpPr>
        <p:grpSpPr>
          <a:xfrm flipH="1">
            <a:off x="273195" y="1188407"/>
            <a:ext cx="1483099" cy="5569002"/>
            <a:chOff x="17780" y="482656"/>
            <a:chExt cx="1466725" cy="6035040"/>
          </a:xfrm>
        </p:grpSpPr>
        <p:grpSp>
          <p:nvGrpSpPr>
            <p:cNvPr id="230" name="Group 229">
              <a:extLst>
                <a:ext uri="{FF2B5EF4-FFF2-40B4-BE49-F238E27FC236}">
                  <a16:creationId xmlns:a16="http://schemas.microsoft.com/office/drawing/2014/main" id="{BDF0FCBD-AF4C-40E7-9EE7-32E3BEBE0E74}"/>
                </a:ext>
              </a:extLst>
            </p:cNvPr>
            <p:cNvGrpSpPr/>
            <p:nvPr/>
          </p:nvGrpSpPr>
          <p:grpSpPr>
            <a:xfrm>
              <a:off x="17780" y="482656"/>
              <a:ext cx="731520" cy="6035040"/>
              <a:chOff x="17780" y="647700"/>
              <a:chExt cx="731520" cy="6035040"/>
            </a:xfrm>
          </p:grpSpPr>
          <p:sp>
            <p:nvSpPr>
              <p:cNvPr id="246" name="Rectangle 245">
                <a:extLst>
                  <a:ext uri="{FF2B5EF4-FFF2-40B4-BE49-F238E27FC236}">
                    <a16:creationId xmlns:a16="http://schemas.microsoft.com/office/drawing/2014/main" id="{60D25A8F-4889-441C-9279-F2F04B132D86}"/>
                  </a:ext>
                </a:extLst>
              </p:cNvPr>
              <p:cNvSpPr/>
              <p:nvPr/>
            </p:nvSpPr>
            <p:spPr>
              <a:xfrm>
                <a:off x="47625"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47" name="Rectangle 246">
                <a:extLst>
                  <a:ext uri="{FF2B5EF4-FFF2-40B4-BE49-F238E27FC236}">
                    <a16:creationId xmlns:a16="http://schemas.microsoft.com/office/drawing/2014/main" id="{A0DADFC9-4705-4B96-8659-C0CD6824DB4A}"/>
                  </a:ext>
                </a:extLst>
              </p:cNvPr>
              <p:cNvSpPr/>
              <p:nvPr/>
            </p:nvSpPr>
            <p:spPr>
              <a:xfrm>
                <a:off x="199110"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48" name="Rectangle 247">
                <a:extLst>
                  <a:ext uri="{FF2B5EF4-FFF2-40B4-BE49-F238E27FC236}">
                    <a16:creationId xmlns:a16="http://schemas.microsoft.com/office/drawing/2014/main" id="{9D6E7D97-29F9-4599-89C3-9BC22BDDF6D3}"/>
                  </a:ext>
                </a:extLst>
              </p:cNvPr>
              <p:cNvSpPr/>
              <p:nvPr/>
            </p:nvSpPr>
            <p:spPr>
              <a:xfrm>
                <a:off x="350595"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49" name="Rectangle 248">
                <a:extLst>
                  <a:ext uri="{FF2B5EF4-FFF2-40B4-BE49-F238E27FC236}">
                    <a16:creationId xmlns:a16="http://schemas.microsoft.com/office/drawing/2014/main" id="{5F00F3FD-C2D5-46F5-BB78-9310B41473F3}"/>
                  </a:ext>
                </a:extLst>
              </p:cNvPr>
              <p:cNvSpPr/>
              <p:nvPr/>
            </p:nvSpPr>
            <p:spPr>
              <a:xfrm>
                <a:off x="502080"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50" name="Rectangle 249">
                <a:extLst>
                  <a:ext uri="{FF2B5EF4-FFF2-40B4-BE49-F238E27FC236}">
                    <a16:creationId xmlns:a16="http://schemas.microsoft.com/office/drawing/2014/main" id="{036DD849-B6F7-4EA8-B116-0FC8DE74EEA9}"/>
                  </a:ext>
                </a:extLst>
              </p:cNvPr>
              <p:cNvSpPr/>
              <p:nvPr/>
            </p:nvSpPr>
            <p:spPr>
              <a:xfrm>
                <a:off x="17780" y="9398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51" name="Rectangle 250">
                <a:extLst>
                  <a:ext uri="{FF2B5EF4-FFF2-40B4-BE49-F238E27FC236}">
                    <a16:creationId xmlns:a16="http://schemas.microsoft.com/office/drawing/2014/main" id="{A14B7334-CE02-4D54-A909-9085C9DD962C}"/>
                  </a:ext>
                </a:extLst>
              </p:cNvPr>
              <p:cNvSpPr/>
              <p:nvPr/>
            </p:nvSpPr>
            <p:spPr>
              <a:xfrm>
                <a:off x="17780" y="26289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52" name="Rectangle 251">
                <a:extLst>
                  <a:ext uri="{FF2B5EF4-FFF2-40B4-BE49-F238E27FC236}">
                    <a16:creationId xmlns:a16="http://schemas.microsoft.com/office/drawing/2014/main" id="{0C209FA0-88D0-4703-B305-270B508754E6}"/>
                  </a:ext>
                </a:extLst>
              </p:cNvPr>
              <p:cNvSpPr/>
              <p:nvPr/>
            </p:nvSpPr>
            <p:spPr>
              <a:xfrm>
                <a:off x="17780" y="43180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53" name="Rectangle 252">
                <a:extLst>
                  <a:ext uri="{FF2B5EF4-FFF2-40B4-BE49-F238E27FC236}">
                    <a16:creationId xmlns:a16="http://schemas.microsoft.com/office/drawing/2014/main" id="{0030DAF1-8AB5-402A-A2C6-1AB1388A2C60}"/>
                  </a:ext>
                </a:extLst>
              </p:cNvPr>
              <p:cNvSpPr/>
              <p:nvPr/>
            </p:nvSpPr>
            <p:spPr>
              <a:xfrm>
                <a:off x="17780" y="60071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54" name="Rectangle 253">
                <a:extLst>
                  <a:ext uri="{FF2B5EF4-FFF2-40B4-BE49-F238E27FC236}">
                    <a16:creationId xmlns:a16="http://schemas.microsoft.com/office/drawing/2014/main" id="{C6EC5AB6-9140-4773-BAED-C6724A2ED40A}"/>
                  </a:ext>
                </a:extLst>
              </p:cNvPr>
              <p:cNvSpPr/>
              <p:nvPr/>
            </p:nvSpPr>
            <p:spPr>
              <a:xfrm>
                <a:off x="653564"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grpSp>
        <p:grpSp>
          <p:nvGrpSpPr>
            <p:cNvPr id="231" name="Group 230">
              <a:extLst>
                <a:ext uri="{FF2B5EF4-FFF2-40B4-BE49-F238E27FC236}">
                  <a16:creationId xmlns:a16="http://schemas.microsoft.com/office/drawing/2014/main" id="{5C3FA501-2EAA-486C-B3C4-C2AB1F360B1C}"/>
                </a:ext>
              </a:extLst>
            </p:cNvPr>
            <p:cNvGrpSpPr/>
            <p:nvPr/>
          </p:nvGrpSpPr>
          <p:grpSpPr>
            <a:xfrm>
              <a:off x="752985" y="482656"/>
              <a:ext cx="731520" cy="6035040"/>
              <a:chOff x="17780" y="647700"/>
              <a:chExt cx="731520" cy="6035040"/>
            </a:xfrm>
          </p:grpSpPr>
          <p:sp>
            <p:nvSpPr>
              <p:cNvPr id="237" name="Rectangle 236">
                <a:extLst>
                  <a:ext uri="{FF2B5EF4-FFF2-40B4-BE49-F238E27FC236}">
                    <a16:creationId xmlns:a16="http://schemas.microsoft.com/office/drawing/2014/main" id="{87C33317-AEE7-4033-AEB0-6B5794C189B6}"/>
                  </a:ext>
                </a:extLst>
              </p:cNvPr>
              <p:cNvSpPr/>
              <p:nvPr/>
            </p:nvSpPr>
            <p:spPr>
              <a:xfrm>
                <a:off x="47625"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38" name="Rectangle 237">
                <a:extLst>
                  <a:ext uri="{FF2B5EF4-FFF2-40B4-BE49-F238E27FC236}">
                    <a16:creationId xmlns:a16="http://schemas.microsoft.com/office/drawing/2014/main" id="{725ECA9B-3AC4-4954-A00D-96D84A88BA88}"/>
                  </a:ext>
                </a:extLst>
              </p:cNvPr>
              <p:cNvSpPr/>
              <p:nvPr/>
            </p:nvSpPr>
            <p:spPr>
              <a:xfrm>
                <a:off x="199110"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39" name="Rectangle 238">
                <a:extLst>
                  <a:ext uri="{FF2B5EF4-FFF2-40B4-BE49-F238E27FC236}">
                    <a16:creationId xmlns:a16="http://schemas.microsoft.com/office/drawing/2014/main" id="{37169141-1B1A-498A-B2BF-A8485FE3E84E}"/>
                  </a:ext>
                </a:extLst>
              </p:cNvPr>
              <p:cNvSpPr/>
              <p:nvPr/>
            </p:nvSpPr>
            <p:spPr>
              <a:xfrm>
                <a:off x="350595"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40" name="Rectangle 239">
                <a:extLst>
                  <a:ext uri="{FF2B5EF4-FFF2-40B4-BE49-F238E27FC236}">
                    <a16:creationId xmlns:a16="http://schemas.microsoft.com/office/drawing/2014/main" id="{E000A051-26B8-49D5-8805-177023C6E6F6}"/>
                  </a:ext>
                </a:extLst>
              </p:cNvPr>
              <p:cNvSpPr/>
              <p:nvPr/>
            </p:nvSpPr>
            <p:spPr>
              <a:xfrm>
                <a:off x="502080"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41" name="Rectangle 240">
                <a:extLst>
                  <a:ext uri="{FF2B5EF4-FFF2-40B4-BE49-F238E27FC236}">
                    <a16:creationId xmlns:a16="http://schemas.microsoft.com/office/drawing/2014/main" id="{3FB29382-05F0-4241-92EB-1833ED805D55}"/>
                  </a:ext>
                </a:extLst>
              </p:cNvPr>
              <p:cNvSpPr/>
              <p:nvPr/>
            </p:nvSpPr>
            <p:spPr>
              <a:xfrm>
                <a:off x="17780" y="9398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42" name="Rectangle 241">
                <a:extLst>
                  <a:ext uri="{FF2B5EF4-FFF2-40B4-BE49-F238E27FC236}">
                    <a16:creationId xmlns:a16="http://schemas.microsoft.com/office/drawing/2014/main" id="{955382F7-EB51-45EE-8C0B-117664F34F88}"/>
                  </a:ext>
                </a:extLst>
              </p:cNvPr>
              <p:cNvSpPr/>
              <p:nvPr/>
            </p:nvSpPr>
            <p:spPr>
              <a:xfrm>
                <a:off x="17780" y="26289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43" name="Rectangle 242">
                <a:extLst>
                  <a:ext uri="{FF2B5EF4-FFF2-40B4-BE49-F238E27FC236}">
                    <a16:creationId xmlns:a16="http://schemas.microsoft.com/office/drawing/2014/main" id="{50B1E6BC-46FE-454F-89A9-813AF4708998}"/>
                  </a:ext>
                </a:extLst>
              </p:cNvPr>
              <p:cNvSpPr/>
              <p:nvPr/>
            </p:nvSpPr>
            <p:spPr>
              <a:xfrm>
                <a:off x="17780" y="43180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44" name="Rectangle 243">
                <a:extLst>
                  <a:ext uri="{FF2B5EF4-FFF2-40B4-BE49-F238E27FC236}">
                    <a16:creationId xmlns:a16="http://schemas.microsoft.com/office/drawing/2014/main" id="{2FEB1839-BA88-449A-A557-7E7340FB1C61}"/>
                  </a:ext>
                </a:extLst>
              </p:cNvPr>
              <p:cNvSpPr/>
              <p:nvPr/>
            </p:nvSpPr>
            <p:spPr>
              <a:xfrm>
                <a:off x="17780" y="60071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45" name="Rectangle 244">
                <a:extLst>
                  <a:ext uri="{FF2B5EF4-FFF2-40B4-BE49-F238E27FC236}">
                    <a16:creationId xmlns:a16="http://schemas.microsoft.com/office/drawing/2014/main" id="{739F63EF-63B3-4C1D-8B82-14D1DC452D48}"/>
                  </a:ext>
                </a:extLst>
              </p:cNvPr>
              <p:cNvSpPr/>
              <p:nvPr/>
            </p:nvSpPr>
            <p:spPr>
              <a:xfrm>
                <a:off x="653564"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grpSp>
        <p:grpSp>
          <p:nvGrpSpPr>
            <p:cNvPr id="232" name="Group 231">
              <a:extLst>
                <a:ext uri="{FF2B5EF4-FFF2-40B4-BE49-F238E27FC236}">
                  <a16:creationId xmlns:a16="http://schemas.microsoft.com/office/drawing/2014/main" id="{C638E38C-4643-4923-90D7-288E65F95DCD}"/>
                </a:ext>
              </a:extLst>
            </p:cNvPr>
            <p:cNvGrpSpPr/>
            <p:nvPr/>
          </p:nvGrpSpPr>
          <p:grpSpPr>
            <a:xfrm>
              <a:off x="963080" y="3952660"/>
              <a:ext cx="274320" cy="411374"/>
              <a:chOff x="2062538" y="4840871"/>
              <a:chExt cx="274320" cy="411374"/>
            </a:xfrm>
          </p:grpSpPr>
          <p:sp>
            <p:nvSpPr>
              <p:cNvPr id="233" name="Rectangle: Rounded Corners 232">
                <a:extLst>
                  <a:ext uri="{FF2B5EF4-FFF2-40B4-BE49-F238E27FC236}">
                    <a16:creationId xmlns:a16="http://schemas.microsoft.com/office/drawing/2014/main" id="{CB4D3E2A-EE06-476F-B058-AB7D78BBFB2B}"/>
                  </a:ext>
                </a:extLst>
              </p:cNvPr>
              <p:cNvSpPr>
                <a:spLocks noChangeAspect="1"/>
              </p:cNvSpPr>
              <p:nvPr/>
            </p:nvSpPr>
            <p:spPr>
              <a:xfrm rot="5400000">
                <a:off x="1994011" y="4909398"/>
                <a:ext cx="411374" cy="274320"/>
              </a:xfrm>
              <a:prstGeom prst="round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grpSp>
            <p:nvGrpSpPr>
              <p:cNvPr id="234" name="Group 233">
                <a:extLst>
                  <a:ext uri="{FF2B5EF4-FFF2-40B4-BE49-F238E27FC236}">
                    <a16:creationId xmlns:a16="http://schemas.microsoft.com/office/drawing/2014/main" id="{CB170D96-444F-4608-803F-9B6A55FFACC9}"/>
                  </a:ext>
                </a:extLst>
              </p:cNvPr>
              <p:cNvGrpSpPr/>
              <p:nvPr/>
            </p:nvGrpSpPr>
            <p:grpSpPr>
              <a:xfrm>
                <a:off x="2154768" y="4968453"/>
                <a:ext cx="91440" cy="137160"/>
                <a:chOff x="2152863" y="4955118"/>
                <a:chExt cx="91440" cy="137160"/>
              </a:xfrm>
            </p:grpSpPr>
            <p:sp>
              <p:nvSpPr>
                <p:cNvPr id="235" name="Oval 234">
                  <a:extLst>
                    <a:ext uri="{FF2B5EF4-FFF2-40B4-BE49-F238E27FC236}">
                      <a16:creationId xmlns:a16="http://schemas.microsoft.com/office/drawing/2014/main" id="{E036A491-B8C2-4527-9A08-0A2570469232}"/>
                    </a:ext>
                  </a:extLst>
                </p:cNvPr>
                <p:cNvSpPr>
                  <a:spLocks noChangeAspect="1"/>
                </p:cNvSpPr>
                <p:nvPr/>
              </p:nvSpPr>
              <p:spPr>
                <a:xfrm>
                  <a:off x="2152863" y="4955118"/>
                  <a:ext cx="91440" cy="91440"/>
                </a:xfrm>
                <a:prstGeom prst="ellips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36" name="Isosceles Triangle 235">
                  <a:extLst>
                    <a:ext uri="{FF2B5EF4-FFF2-40B4-BE49-F238E27FC236}">
                      <a16:creationId xmlns:a16="http://schemas.microsoft.com/office/drawing/2014/main" id="{8ABB1609-4AEA-41E3-9754-A2C4E3F2CA71}"/>
                    </a:ext>
                  </a:extLst>
                </p:cNvPr>
                <p:cNvSpPr>
                  <a:spLocks noChangeAspect="1"/>
                </p:cNvSpPr>
                <p:nvPr/>
              </p:nvSpPr>
              <p:spPr>
                <a:xfrm>
                  <a:off x="2164006" y="4995549"/>
                  <a:ext cx="64766" cy="96729"/>
                </a:xfrm>
                <a:prstGeom prst="triangl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grpSp>
        </p:grpSp>
      </p:grpSp>
      <p:sp>
        <p:nvSpPr>
          <p:cNvPr id="2" name="TextBox 1">
            <a:extLst>
              <a:ext uri="{FF2B5EF4-FFF2-40B4-BE49-F238E27FC236}">
                <a16:creationId xmlns:a16="http://schemas.microsoft.com/office/drawing/2014/main" id="{F692540C-E274-4287-9B53-49FFEE67409E}"/>
              </a:ext>
            </a:extLst>
          </p:cNvPr>
          <p:cNvSpPr txBox="1"/>
          <p:nvPr/>
        </p:nvSpPr>
        <p:spPr>
          <a:xfrm>
            <a:off x="302712" y="188389"/>
            <a:ext cx="5937502" cy="830997"/>
          </a:xfrm>
          <a:prstGeom prst="rect">
            <a:avLst/>
          </a:prstGeom>
          <a:noFill/>
        </p:spPr>
        <p:txBody>
          <a:bodyPr wrap="square" rtlCol="0">
            <a:spAutoFit/>
          </a:bodyPr>
          <a:lstStyle/>
          <a:p>
            <a:r>
              <a:rPr lang="en-US" sz="2400" b="1" dirty="0"/>
              <a:t>What and Where is </a:t>
            </a:r>
          </a:p>
          <a:p>
            <a:r>
              <a:rPr lang="en-US" sz="2400" b="1" dirty="0"/>
              <a:t>Walker State Faith and Character Prison?</a:t>
            </a:r>
          </a:p>
        </p:txBody>
      </p:sp>
      <p:pic>
        <p:nvPicPr>
          <p:cNvPr id="11" name="Picture 10">
            <a:extLst>
              <a:ext uri="{FF2B5EF4-FFF2-40B4-BE49-F238E27FC236}">
                <a16:creationId xmlns:a16="http://schemas.microsoft.com/office/drawing/2014/main" id="{DE2E1039-4AF0-4573-A503-B8004B042213}"/>
              </a:ext>
            </a:extLst>
          </p:cNvPr>
          <p:cNvPicPr>
            <a:picLocks noChangeAspect="1"/>
          </p:cNvPicPr>
          <p:nvPr/>
        </p:nvPicPr>
        <p:blipFill rotWithShape="1">
          <a:blip r:embed="rId2"/>
          <a:srcRect l="2718" t="10989" b="3979"/>
          <a:stretch/>
        </p:blipFill>
        <p:spPr>
          <a:xfrm>
            <a:off x="3532617" y="1339881"/>
            <a:ext cx="5105823" cy="1684600"/>
          </a:xfrm>
          <a:prstGeom prst="rect">
            <a:avLst/>
          </a:prstGeom>
          <a:ln>
            <a:solidFill>
              <a:schemeClr val="tx1"/>
            </a:solidFill>
          </a:ln>
        </p:spPr>
      </p:pic>
      <p:pic>
        <p:nvPicPr>
          <p:cNvPr id="14" name="Picture 13">
            <a:extLst>
              <a:ext uri="{FF2B5EF4-FFF2-40B4-BE49-F238E27FC236}">
                <a16:creationId xmlns:a16="http://schemas.microsoft.com/office/drawing/2014/main" id="{E52069FC-D679-48EC-807D-EADFC270F921}"/>
              </a:ext>
            </a:extLst>
          </p:cNvPr>
          <p:cNvPicPr>
            <a:picLocks noChangeAspect="1"/>
          </p:cNvPicPr>
          <p:nvPr/>
        </p:nvPicPr>
        <p:blipFill>
          <a:blip r:embed="rId3"/>
          <a:stretch>
            <a:fillRect/>
          </a:stretch>
        </p:blipFill>
        <p:spPr>
          <a:xfrm>
            <a:off x="949758" y="3913691"/>
            <a:ext cx="5436021" cy="1570614"/>
          </a:xfrm>
          <a:prstGeom prst="rect">
            <a:avLst/>
          </a:prstGeom>
        </p:spPr>
      </p:pic>
      <p:pic>
        <p:nvPicPr>
          <p:cNvPr id="4" name="Picture 3">
            <a:extLst>
              <a:ext uri="{FF2B5EF4-FFF2-40B4-BE49-F238E27FC236}">
                <a16:creationId xmlns:a16="http://schemas.microsoft.com/office/drawing/2014/main" id="{CC0CB639-3D20-49F8-8429-724BF21C9413}"/>
              </a:ext>
            </a:extLst>
          </p:cNvPr>
          <p:cNvPicPr>
            <a:picLocks noChangeAspect="1"/>
          </p:cNvPicPr>
          <p:nvPr/>
        </p:nvPicPr>
        <p:blipFill rotWithShape="1">
          <a:blip r:embed="rId4" cstate="screen">
            <a:extLst>
              <a:ext uri="{BEBA8EAE-BF5A-486C-A8C5-ECC9F3942E4B}">
                <a14:imgProps xmlns:a14="http://schemas.microsoft.com/office/drawing/2010/main">
                  <a14:imgLayer r:embed="rId5">
                    <a14:imgEffect>
                      <a14:saturation sat="0"/>
                    </a14:imgEffect>
                    <a14:imgEffect>
                      <a14:brightnessContrast contrast="-40000"/>
                    </a14:imgEffect>
                  </a14:imgLayer>
                </a14:imgProps>
              </a:ext>
              <a:ext uri="{28A0092B-C50C-407E-A947-70E740481C1C}">
                <a14:useLocalDpi xmlns:a14="http://schemas.microsoft.com/office/drawing/2010/main"/>
              </a:ext>
            </a:extLst>
          </a:blip>
          <a:srcRect b="5923"/>
          <a:stretch/>
        </p:blipFill>
        <p:spPr>
          <a:xfrm>
            <a:off x="4567152" y="3354520"/>
            <a:ext cx="3606919" cy="2596024"/>
          </a:xfrm>
          <a:prstGeom prst="rect">
            <a:avLst/>
          </a:prstGeom>
          <a:solidFill>
            <a:srgbClr val="FFFFFF">
              <a:shade val="85000"/>
            </a:srgbClr>
          </a:solidFill>
          <a:ln w="88900" cap="sq">
            <a:solidFill>
              <a:srgbClr val="FFFFFF"/>
            </a:solidFill>
            <a:miter lim="800000"/>
          </a:ln>
          <a:effectLst>
            <a:outerShdw blurRad="50800" dist="101600" dir="2700000" algn="tl" rotWithShape="0">
              <a:prstClr val="black">
                <a:alpha val="27000"/>
              </a:prstClr>
            </a:outerShdw>
          </a:effectLst>
          <a:scene3d>
            <a:camera prst="orthographicFront"/>
            <a:lightRig rig="twoPt" dir="t">
              <a:rot lat="0" lon="0" rev="7200000"/>
            </a:lightRig>
          </a:scene3d>
          <a:sp3d>
            <a:bevelT w="25400" h="19050"/>
            <a:contourClr>
              <a:srgbClr val="FFFFFF"/>
            </a:contourClr>
          </a:sp3d>
        </p:spPr>
      </p:pic>
      <p:sp>
        <p:nvSpPr>
          <p:cNvPr id="8" name="TextBox 7">
            <a:extLst>
              <a:ext uri="{FF2B5EF4-FFF2-40B4-BE49-F238E27FC236}">
                <a16:creationId xmlns:a16="http://schemas.microsoft.com/office/drawing/2014/main" id="{CF2DFB46-A771-4348-9A1F-1AF39EF17EEC}"/>
              </a:ext>
            </a:extLst>
          </p:cNvPr>
          <p:cNvSpPr txBox="1"/>
          <p:nvPr/>
        </p:nvSpPr>
        <p:spPr>
          <a:xfrm>
            <a:off x="5199844" y="3489939"/>
            <a:ext cx="1191918" cy="261610"/>
          </a:xfrm>
          <a:prstGeom prst="rect">
            <a:avLst/>
          </a:prstGeom>
          <a:solidFill>
            <a:schemeClr val="bg1">
              <a:lumMod val="95000"/>
            </a:schemeClr>
          </a:solidFill>
          <a:ln>
            <a:solidFill>
              <a:schemeClr val="tx1"/>
            </a:solidFill>
          </a:ln>
        </p:spPr>
        <p:txBody>
          <a:bodyPr wrap="square" rtlCol="0" anchor="ctr" anchorCtr="0">
            <a:spAutoFit/>
          </a:bodyPr>
          <a:lstStyle/>
          <a:p>
            <a:r>
              <a:rPr lang="en-US" sz="1100" b="1" dirty="0"/>
              <a:t>Chattanooga</a:t>
            </a:r>
          </a:p>
        </p:txBody>
      </p:sp>
      <p:sp>
        <p:nvSpPr>
          <p:cNvPr id="62" name="TextBox 61">
            <a:extLst>
              <a:ext uri="{FF2B5EF4-FFF2-40B4-BE49-F238E27FC236}">
                <a16:creationId xmlns:a16="http://schemas.microsoft.com/office/drawing/2014/main" id="{C63EF587-D75D-48B8-99E6-EB39CF3B23D1}"/>
              </a:ext>
            </a:extLst>
          </p:cNvPr>
          <p:cNvSpPr txBox="1"/>
          <p:nvPr/>
        </p:nvSpPr>
        <p:spPr>
          <a:xfrm>
            <a:off x="7350967" y="5427660"/>
            <a:ext cx="759768" cy="261610"/>
          </a:xfrm>
          <a:prstGeom prst="rect">
            <a:avLst/>
          </a:prstGeom>
          <a:solidFill>
            <a:schemeClr val="bg1">
              <a:lumMod val="95000"/>
            </a:schemeClr>
          </a:solidFill>
          <a:ln>
            <a:solidFill>
              <a:schemeClr val="tx1"/>
            </a:solidFill>
          </a:ln>
        </p:spPr>
        <p:txBody>
          <a:bodyPr wrap="square" rtlCol="0" anchor="ctr" anchorCtr="0">
            <a:spAutoFit/>
          </a:bodyPr>
          <a:lstStyle/>
          <a:p>
            <a:pPr algn="ctr"/>
            <a:r>
              <a:rPr lang="en-US" sz="1100" b="1" dirty="0"/>
              <a:t>Dalton</a:t>
            </a:r>
          </a:p>
        </p:txBody>
      </p:sp>
      <p:sp>
        <p:nvSpPr>
          <p:cNvPr id="63" name="TextBox 62">
            <a:extLst>
              <a:ext uri="{FF2B5EF4-FFF2-40B4-BE49-F238E27FC236}">
                <a16:creationId xmlns:a16="http://schemas.microsoft.com/office/drawing/2014/main" id="{21453398-337A-45C0-A7A7-739CEFE0634F}"/>
              </a:ext>
            </a:extLst>
          </p:cNvPr>
          <p:cNvSpPr txBox="1"/>
          <p:nvPr/>
        </p:nvSpPr>
        <p:spPr>
          <a:xfrm>
            <a:off x="4356754" y="5382630"/>
            <a:ext cx="1571699" cy="261610"/>
          </a:xfrm>
          <a:prstGeom prst="rect">
            <a:avLst/>
          </a:prstGeom>
          <a:solidFill>
            <a:schemeClr val="bg1">
              <a:lumMod val="95000"/>
            </a:schemeClr>
          </a:solidFill>
          <a:ln>
            <a:solidFill>
              <a:schemeClr val="tx1"/>
            </a:solidFill>
          </a:ln>
        </p:spPr>
        <p:txBody>
          <a:bodyPr wrap="square" rtlCol="0" anchor="ctr" anchorCtr="0">
            <a:spAutoFit/>
          </a:bodyPr>
          <a:lstStyle/>
          <a:p>
            <a:pPr algn="ctr"/>
            <a:r>
              <a:rPr lang="en-US" sz="1100" b="1" dirty="0"/>
              <a:t>Walker State Prison</a:t>
            </a:r>
          </a:p>
        </p:txBody>
      </p:sp>
      <p:sp>
        <p:nvSpPr>
          <p:cNvPr id="10" name="Star: 5 Points 9">
            <a:extLst>
              <a:ext uri="{FF2B5EF4-FFF2-40B4-BE49-F238E27FC236}">
                <a16:creationId xmlns:a16="http://schemas.microsoft.com/office/drawing/2014/main" id="{5E7306D8-DC73-45D4-B41F-7A216DCF8955}"/>
              </a:ext>
            </a:extLst>
          </p:cNvPr>
          <p:cNvSpPr/>
          <p:nvPr/>
        </p:nvSpPr>
        <p:spPr>
          <a:xfrm>
            <a:off x="5279047" y="5132303"/>
            <a:ext cx="168313" cy="143378"/>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64" name="Star: 5 Points 63">
            <a:extLst>
              <a:ext uri="{FF2B5EF4-FFF2-40B4-BE49-F238E27FC236}">
                <a16:creationId xmlns:a16="http://schemas.microsoft.com/office/drawing/2014/main" id="{35A54755-4E88-4158-B58D-891C4AAA8EE6}"/>
              </a:ext>
            </a:extLst>
          </p:cNvPr>
          <p:cNvSpPr/>
          <p:nvPr/>
        </p:nvSpPr>
        <p:spPr>
          <a:xfrm>
            <a:off x="4926332" y="3483160"/>
            <a:ext cx="168313" cy="143378"/>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65" name="Star: 5 Points 64">
            <a:extLst>
              <a:ext uri="{FF2B5EF4-FFF2-40B4-BE49-F238E27FC236}">
                <a16:creationId xmlns:a16="http://schemas.microsoft.com/office/drawing/2014/main" id="{DA98EFB4-6A3F-48F7-80D6-0E08F276C25F}"/>
              </a:ext>
            </a:extLst>
          </p:cNvPr>
          <p:cNvSpPr/>
          <p:nvPr/>
        </p:nvSpPr>
        <p:spPr>
          <a:xfrm>
            <a:off x="7712103" y="5275681"/>
            <a:ext cx="168313" cy="143378"/>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grpSp>
        <p:nvGrpSpPr>
          <p:cNvPr id="122" name="Group 121">
            <a:extLst>
              <a:ext uri="{FF2B5EF4-FFF2-40B4-BE49-F238E27FC236}">
                <a16:creationId xmlns:a16="http://schemas.microsoft.com/office/drawing/2014/main" id="{CACADC7D-9EAF-4768-BD42-793D278535AE}"/>
              </a:ext>
            </a:extLst>
          </p:cNvPr>
          <p:cNvGrpSpPr/>
          <p:nvPr/>
        </p:nvGrpSpPr>
        <p:grpSpPr>
          <a:xfrm>
            <a:off x="6451631" y="204705"/>
            <a:ext cx="2361202" cy="683735"/>
            <a:chOff x="2758054" y="451203"/>
            <a:chExt cx="3648479" cy="1022714"/>
          </a:xfrm>
        </p:grpSpPr>
        <p:sp>
          <p:nvSpPr>
            <p:cNvPr id="123" name="TextBox 122">
              <a:extLst>
                <a:ext uri="{FF2B5EF4-FFF2-40B4-BE49-F238E27FC236}">
                  <a16:creationId xmlns:a16="http://schemas.microsoft.com/office/drawing/2014/main" id="{9EF061AF-E79D-4A21-83DC-8A1E1BE4BF13}"/>
                </a:ext>
              </a:extLst>
            </p:cNvPr>
            <p:cNvSpPr txBox="1"/>
            <p:nvPr/>
          </p:nvSpPr>
          <p:spPr bwMode="auto">
            <a:xfrm>
              <a:off x="2758054" y="882158"/>
              <a:ext cx="3648479" cy="591759"/>
            </a:xfrm>
            <a:prstGeom prst="rect">
              <a:avLst/>
            </a:prstGeom>
            <a:noFill/>
            <a:ln>
              <a:noFill/>
            </a:ln>
          </p:spPr>
          <p:txBody>
            <a:bodyPr wrap="square" lIns="50625" tIns="25313" rIns="50625" bIns="25313"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lgn="ctr" hangingPunct="0">
                <a:buNone/>
                <a:defRPr/>
              </a:pPr>
              <a:r>
                <a:rPr lang="en-US" sz="900" dirty="0">
                  <a:latin typeface="Calibri" pitchFamily="34"/>
                  <a:ea typeface="Lucida Sans Unicode" pitchFamily="2"/>
                  <a:cs typeface="Mangal" pitchFamily="2"/>
                </a:rPr>
                <a:t>Community Mentoring Ministry at</a:t>
              </a:r>
            </a:p>
            <a:p>
              <a:pPr algn="ctr" hangingPunct="0">
                <a:buNone/>
                <a:defRPr/>
              </a:pPr>
              <a:r>
                <a:rPr lang="en-US" sz="900" dirty="0">
                  <a:latin typeface="Calibri" pitchFamily="34"/>
                  <a:ea typeface="Lucida Sans Unicode" pitchFamily="2"/>
                  <a:cs typeface="Mangal" pitchFamily="2"/>
                </a:rPr>
                <a:t>Walker State Faith and Character Prison</a:t>
              </a:r>
            </a:p>
          </p:txBody>
        </p:sp>
        <p:grpSp>
          <p:nvGrpSpPr>
            <p:cNvPr id="124" name="Group 123">
              <a:extLst>
                <a:ext uri="{FF2B5EF4-FFF2-40B4-BE49-F238E27FC236}">
                  <a16:creationId xmlns:a16="http://schemas.microsoft.com/office/drawing/2014/main" id="{20382734-809F-46D5-8DFD-6BD71B54CF72}"/>
                </a:ext>
              </a:extLst>
            </p:cNvPr>
            <p:cNvGrpSpPr/>
            <p:nvPr/>
          </p:nvGrpSpPr>
          <p:grpSpPr>
            <a:xfrm>
              <a:off x="2994364" y="451203"/>
              <a:ext cx="3245758" cy="494161"/>
              <a:chOff x="2646293" y="577642"/>
              <a:chExt cx="3245758" cy="494161"/>
            </a:xfrm>
          </p:grpSpPr>
          <p:grpSp>
            <p:nvGrpSpPr>
              <p:cNvPr id="125" name="Group 44">
                <a:extLst>
                  <a:ext uri="{FF2B5EF4-FFF2-40B4-BE49-F238E27FC236}">
                    <a16:creationId xmlns:a16="http://schemas.microsoft.com/office/drawing/2014/main" id="{C92BC388-7392-4073-9181-DA2907BD78B9}"/>
                  </a:ext>
                </a:extLst>
              </p:cNvPr>
              <p:cNvGrpSpPr>
                <a:grpSpLocks/>
              </p:cNvGrpSpPr>
              <p:nvPr/>
            </p:nvGrpSpPr>
            <p:grpSpPr bwMode="auto">
              <a:xfrm>
                <a:off x="2661031" y="577649"/>
                <a:ext cx="1071466" cy="247067"/>
                <a:chOff x="3287712" y="1646237"/>
                <a:chExt cx="914400" cy="152400"/>
              </a:xfrm>
            </p:grpSpPr>
            <p:grpSp>
              <p:nvGrpSpPr>
                <p:cNvPr id="187" name="Group 30">
                  <a:extLst>
                    <a:ext uri="{FF2B5EF4-FFF2-40B4-BE49-F238E27FC236}">
                      <a16:creationId xmlns:a16="http://schemas.microsoft.com/office/drawing/2014/main" id="{BF17D6F1-5EBE-4F45-AA6C-3531E9F377B0}"/>
                    </a:ext>
                  </a:extLst>
                </p:cNvPr>
                <p:cNvGrpSpPr>
                  <a:grpSpLocks/>
                </p:cNvGrpSpPr>
                <p:nvPr/>
              </p:nvGrpSpPr>
              <p:grpSpPr bwMode="auto">
                <a:xfrm>
                  <a:off x="3287712" y="1646237"/>
                  <a:ext cx="914400" cy="152400"/>
                  <a:chOff x="3287712" y="1646237"/>
                  <a:chExt cx="914400" cy="152400"/>
                </a:xfrm>
              </p:grpSpPr>
              <p:grpSp>
                <p:nvGrpSpPr>
                  <p:cNvPr id="195" name="Group 24">
                    <a:extLst>
                      <a:ext uri="{FF2B5EF4-FFF2-40B4-BE49-F238E27FC236}">
                        <a16:creationId xmlns:a16="http://schemas.microsoft.com/office/drawing/2014/main" id="{70D621EA-1FFC-429D-8470-81BD40F5336B}"/>
                      </a:ext>
                    </a:extLst>
                  </p:cNvPr>
                  <p:cNvGrpSpPr>
                    <a:grpSpLocks/>
                  </p:cNvGrpSpPr>
                  <p:nvPr/>
                </p:nvGrpSpPr>
                <p:grpSpPr bwMode="auto">
                  <a:xfrm>
                    <a:off x="3287712" y="1646237"/>
                    <a:ext cx="228600" cy="152400"/>
                    <a:chOff x="3287712" y="1646237"/>
                    <a:chExt cx="228600" cy="152400"/>
                  </a:xfrm>
                </p:grpSpPr>
                <p:cxnSp>
                  <p:nvCxnSpPr>
                    <p:cNvPr id="200" name="Straight Connector 17">
                      <a:extLst>
                        <a:ext uri="{FF2B5EF4-FFF2-40B4-BE49-F238E27FC236}">
                          <a16:creationId xmlns:a16="http://schemas.microsoft.com/office/drawing/2014/main" id="{D1856BE9-F927-478F-B972-1F2549BD9A8D}"/>
                        </a:ext>
                      </a:extLst>
                    </p:cNvPr>
                    <p:cNvCxnSpPr/>
                    <p:nvPr/>
                  </p:nvCxnSpPr>
                  <p:spPr>
                    <a:xfrm flipV="1">
                      <a:off x="3288151" y="1722440"/>
                      <a:ext cx="75496"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201" name="Straight Connector 200">
                      <a:extLst>
                        <a:ext uri="{FF2B5EF4-FFF2-40B4-BE49-F238E27FC236}">
                          <a16:creationId xmlns:a16="http://schemas.microsoft.com/office/drawing/2014/main" id="{1F19F0BE-C206-4FC3-9463-71F138E692BB}"/>
                        </a:ext>
                      </a:extLst>
                    </p:cNvPr>
                    <p:cNvCxnSpPr/>
                    <p:nvPr/>
                  </p:nvCxnSpPr>
                  <p:spPr>
                    <a:xfrm flipV="1">
                      <a:off x="3363648" y="1646237"/>
                      <a:ext cx="153599"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cxnSp>
                <p:nvCxnSpPr>
                  <p:cNvPr id="196" name="Straight Connector 195">
                    <a:extLst>
                      <a:ext uri="{FF2B5EF4-FFF2-40B4-BE49-F238E27FC236}">
                        <a16:creationId xmlns:a16="http://schemas.microsoft.com/office/drawing/2014/main" id="{EE6B8FB5-BB5A-4802-AC95-4AB9B2ACBB6E}"/>
                      </a:ext>
                    </a:extLst>
                  </p:cNvPr>
                  <p:cNvCxnSpPr/>
                  <p:nvPr/>
                </p:nvCxnSpPr>
                <p:spPr>
                  <a:xfrm>
                    <a:off x="3517246" y="1646237"/>
                    <a:ext cx="455586" cy="0"/>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nvGrpSpPr>
                  <p:cNvPr id="197" name="Group 27">
                    <a:extLst>
                      <a:ext uri="{FF2B5EF4-FFF2-40B4-BE49-F238E27FC236}">
                        <a16:creationId xmlns:a16="http://schemas.microsoft.com/office/drawing/2014/main" id="{6C8F4B6D-B795-4A4A-B1F6-6336C2FEA8E1}"/>
                      </a:ext>
                    </a:extLst>
                  </p:cNvPr>
                  <p:cNvGrpSpPr>
                    <a:grpSpLocks/>
                  </p:cNvGrpSpPr>
                  <p:nvPr/>
                </p:nvGrpSpPr>
                <p:grpSpPr bwMode="auto">
                  <a:xfrm flipH="1">
                    <a:off x="3973512" y="1646237"/>
                    <a:ext cx="228600" cy="152400"/>
                    <a:chOff x="3287712" y="1646237"/>
                    <a:chExt cx="228600" cy="152400"/>
                  </a:xfrm>
                </p:grpSpPr>
                <p:cxnSp>
                  <p:nvCxnSpPr>
                    <p:cNvPr id="198" name="Straight Connector 197">
                      <a:extLst>
                        <a:ext uri="{FF2B5EF4-FFF2-40B4-BE49-F238E27FC236}">
                          <a16:creationId xmlns:a16="http://schemas.microsoft.com/office/drawing/2014/main" id="{99D4E139-9765-45A9-BE9E-E2D092E67F21}"/>
                        </a:ext>
                      </a:extLst>
                    </p:cNvPr>
                    <p:cNvCxnSpPr/>
                    <p:nvPr/>
                  </p:nvCxnSpPr>
                  <p:spPr>
                    <a:xfrm flipV="1">
                      <a:off x="3287897" y="1722440"/>
                      <a:ext cx="75496"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a:extLst>
                        <a:ext uri="{FF2B5EF4-FFF2-40B4-BE49-F238E27FC236}">
                          <a16:creationId xmlns:a16="http://schemas.microsoft.com/office/drawing/2014/main" id="{E3F8C739-58D3-4385-AC30-7B6BF2D68F73}"/>
                        </a:ext>
                      </a:extLst>
                    </p:cNvPr>
                    <p:cNvCxnSpPr/>
                    <p:nvPr/>
                  </p:nvCxnSpPr>
                  <p:spPr>
                    <a:xfrm flipV="1">
                      <a:off x="3363394" y="1646237"/>
                      <a:ext cx="153599"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grpSp>
            <p:cxnSp>
              <p:nvCxnSpPr>
                <p:cNvPr id="188" name="Straight Connector 32">
                  <a:extLst>
                    <a:ext uri="{FF2B5EF4-FFF2-40B4-BE49-F238E27FC236}">
                      <a16:creationId xmlns:a16="http://schemas.microsoft.com/office/drawing/2014/main" id="{FCBA358F-76EE-4479-B326-C30942546464}"/>
                    </a:ext>
                  </a:extLst>
                </p:cNvPr>
                <p:cNvCxnSpPr/>
                <p:nvPr/>
              </p:nvCxnSpPr>
              <p:spPr>
                <a:xfrm>
                  <a:off x="3288151" y="1798642"/>
                  <a:ext cx="913775" cy="0"/>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89" name="Straight Connector 34">
                  <a:extLst>
                    <a:ext uri="{FF2B5EF4-FFF2-40B4-BE49-F238E27FC236}">
                      <a16:creationId xmlns:a16="http://schemas.microsoft.com/office/drawing/2014/main" id="{BDF16F21-2BCD-4014-93D6-460B4A637F27}"/>
                    </a:ext>
                  </a:extLst>
                </p:cNvPr>
                <p:cNvCxnSpPr/>
                <p:nvPr/>
              </p:nvCxnSpPr>
              <p:spPr>
                <a:xfrm>
                  <a:off x="3517246" y="1646237"/>
                  <a:ext cx="0" cy="15240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a:extLst>
                    <a:ext uri="{FF2B5EF4-FFF2-40B4-BE49-F238E27FC236}">
                      <a16:creationId xmlns:a16="http://schemas.microsoft.com/office/drawing/2014/main" id="{FC60997F-8AD7-4E1E-B5AF-E1BDD86C288C}"/>
                    </a:ext>
                  </a:extLst>
                </p:cNvPr>
                <p:cNvCxnSpPr/>
                <p:nvPr/>
              </p:nvCxnSpPr>
              <p:spPr>
                <a:xfrm>
                  <a:off x="3972832" y="1646237"/>
                  <a:ext cx="0" cy="15240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91" name="Straight Connector 190">
                  <a:extLst>
                    <a:ext uri="{FF2B5EF4-FFF2-40B4-BE49-F238E27FC236}">
                      <a16:creationId xmlns:a16="http://schemas.microsoft.com/office/drawing/2014/main" id="{5478DF3D-E9B1-44EE-A17D-C6B4F5EF83C9}"/>
                    </a:ext>
                  </a:extLst>
                </p:cNvPr>
                <p:cNvCxnSpPr/>
                <p:nvPr/>
              </p:nvCxnSpPr>
              <p:spPr>
                <a:xfrm>
                  <a:off x="3363648" y="1722440"/>
                  <a:ext cx="0"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a:extLst>
                    <a:ext uri="{FF2B5EF4-FFF2-40B4-BE49-F238E27FC236}">
                      <a16:creationId xmlns:a16="http://schemas.microsoft.com/office/drawing/2014/main" id="{2EC201C4-F671-4EA5-BE38-F61A743E598C}"/>
                    </a:ext>
                  </a:extLst>
                </p:cNvPr>
                <p:cNvCxnSpPr/>
                <p:nvPr/>
              </p:nvCxnSpPr>
              <p:spPr>
                <a:xfrm>
                  <a:off x="4126430" y="1722440"/>
                  <a:ext cx="0"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a:extLst>
                    <a:ext uri="{FF2B5EF4-FFF2-40B4-BE49-F238E27FC236}">
                      <a16:creationId xmlns:a16="http://schemas.microsoft.com/office/drawing/2014/main" id="{0AAFC843-4D8D-4BAF-88D4-BE2DCD65C640}"/>
                    </a:ext>
                  </a:extLst>
                </p:cNvPr>
                <p:cNvCxnSpPr/>
                <p:nvPr/>
              </p:nvCxnSpPr>
              <p:spPr>
                <a:xfrm>
                  <a:off x="3668241" y="1646237"/>
                  <a:ext cx="0" cy="15240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a:extLst>
                    <a:ext uri="{FF2B5EF4-FFF2-40B4-BE49-F238E27FC236}">
                      <a16:creationId xmlns:a16="http://schemas.microsoft.com/office/drawing/2014/main" id="{FB488D2D-B472-4216-BDB9-28A79B0CD25B}"/>
                    </a:ext>
                  </a:extLst>
                </p:cNvPr>
                <p:cNvCxnSpPr/>
                <p:nvPr/>
              </p:nvCxnSpPr>
              <p:spPr>
                <a:xfrm>
                  <a:off x="3821838" y="1646237"/>
                  <a:ext cx="0" cy="15240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grpSp>
            <p:nvGrpSpPr>
              <p:cNvPr id="126" name="Group 30">
                <a:extLst>
                  <a:ext uri="{FF2B5EF4-FFF2-40B4-BE49-F238E27FC236}">
                    <a16:creationId xmlns:a16="http://schemas.microsoft.com/office/drawing/2014/main" id="{08DA8FBA-536E-44CC-871F-F7BBAB70E773}"/>
                  </a:ext>
                </a:extLst>
              </p:cNvPr>
              <p:cNvGrpSpPr>
                <a:grpSpLocks/>
              </p:cNvGrpSpPr>
              <p:nvPr/>
            </p:nvGrpSpPr>
            <p:grpSpPr bwMode="auto">
              <a:xfrm>
                <a:off x="3732496" y="577642"/>
                <a:ext cx="1070519" cy="247076"/>
                <a:chOff x="3287712" y="1646237"/>
                <a:chExt cx="913592" cy="152406"/>
              </a:xfrm>
            </p:grpSpPr>
            <p:grpSp>
              <p:nvGrpSpPr>
                <p:cNvPr id="180" name="Group 24">
                  <a:extLst>
                    <a:ext uri="{FF2B5EF4-FFF2-40B4-BE49-F238E27FC236}">
                      <a16:creationId xmlns:a16="http://schemas.microsoft.com/office/drawing/2014/main" id="{DF8BE791-F98B-428E-BD38-92718C962F57}"/>
                    </a:ext>
                  </a:extLst>
                </p:cNvPr>
                <p:cNvGrpSpPr>
                  <a:grpSpLocks/>
                </p:cNvGrpSpPr>
                <p:nvPr/>
              </p:nvGrpSpPr>
              <p:grpSpPr bwMode="auto">
                <a:xfrm>
                  <a:off x="3287712" y="1646237"/>
                  <a:ext cx="228600" cy="152400"/>
                  <a:chOff x="3287712" y="1646237"/>
                  <a:chExt cx="228600" cy="152400"/>
                </a:xfrm>
              </p:grpSpPr>
              <p:cxnSp>
                <p:nvCxnSpPr>
                  <p:cNvPr id="185" name="Straight Connector 184">
                    <a:extLst>
                      <a:ext uri="{FF2B5EF4-FFF2-40B4-BE49-F238E27FC236}">
                        <a16:creationId xmlns:a16="http://schemas.microsoft.com/office/drawing/2014/main" id="{92052D3F-14A5-4C84-9D24-B91BAE707A6E}"/>
                      </a:ext>
                    </a:extLst>
                  </p:cNvPr>
                  <p:cNvCxnSpPr/>
                  <p:nvPr/>
                </p:nvCxnSpPr>
                <p:spPr>
                  <a:xfrm flipV="1">
                    <a:off x="3287527" y="1722440"/>
                    <a:ext cx="75498"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86" name="Straight Connector 185">
                    <a:extLst>
                      <a:ext uri="{FF2B5EF4-FFF2-40B4-BE49-F238E27FC236}">
                        <a16:creationId xmlns:a16="http://schemas.microsoft.com/office/drawing/2014/main" id="{07D82EA2-C204-40E7-9583-63187DB5E350}"/>
                      </a:ext>
                    </a:extLst>
                  </p:cNvPr>
                  <p:cNvCxnSpPr/>
                  <p:nvPr/>
                </p:nvCxnSpPr>
                <p:spPr>
                  <a:xfrm flipV="1">
                    <a:off x="3363025" y="1646237"/>
                    <a:ext cx="153597"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cxnSp>
              <p:nvCxnSpPr>
                <p:cNvPr id="181" name="Straight Connector 180">
                  <a:extLst>
                    <a:ext uri="{FF2B5EF4-FFF2-40B4-BE49-F238E27FC236}">
                      <a16:creationId xmlns:a16="http://schemas.microsoft.com/office/drawing/2014/main" id="{DC7F5637-131D-4516-B0C7-9E33C8DEBB28}"/>
                    </a:ext>
                  </a:extLst>
                </p:cNvPr>
                <p:cNvCxnSpPr/>
                <p:nvPr/>
              </p:nvCxnSpPr>
              <p:spPr>
                <a:xfrm>
                  <a:off x="3516622" y="1646237"/>
                  <a:ext cx="455587" cy="0"/>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nvGrpSpPr>
                <p:cNvPr id="182" name="Group 27">
                  <a:extLst>
                    <a:ext uri="{FF2B5EF4-FFF2-40B4-BE49-F238E27FC236}">
                      <a16:creationId xmlns:a16="http://schemas.microsoft.com/office/drawing/2014/main" id="{DF812EE6-66EA-41D1-BAE1-98D820FF264A}"/>
                    </a:ext>
                  </a:extLst>
                </p:cNvPr>
                <p:cNvGrpSpPr>
                  <a:grpSpLocks/>
                </p:cNvGrpSpPr>
                <p:nvPr/>
              </p:nvGrpSpPr>
              <p:grpSpPr bwMode="auto">
                <a:xfrm flipH="1">
                  <a:off x="3975557" y="1646238"/>
                  <a:ext cx="225747" cy="152405"/>
                  <a:chOff x="3288520" y="1646238"/>
                  <a:chExt cx="225747" cy="152405"/>
                </a:xfrm>
              </p:grpSpPr>
              <p:cxnSp>
                <p:nvCxnSpPr>
                  <p:cNvPr id="183" name="Straight Connector 182">
                    <a:extLst>
                      <a:ext uri="{FF2B5EF4-FFF2-40B4-BE49-F238E27FC236}">
                        <a16:creationId xmlns:a16="http://schemas.microsoft.com/office/drawing/2014/main" id="{01E1364D-19C6-47C1-A920-AD3FA8DD0529}"/>
                      </a:ext>
                    </a:extLst>
                  </p:cNvPr>
                  <p:cNvCxnSpPr/>
                  <p:nvPr/>
                </p:nvCxnSpPr>
                <p:spPr>
                  <a:xfrm flipV="1">
                    <a:off x="3288520" y="1722440"/>
                    <a:ext cx="75498"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a:extLst>
                      <a:ext uri="{FF2B5EF4-FFF2-40B4-BE49-F238E27FC236}">
                        <a16:creationId xmlns:a16="http://schemas.microsoft.com/office/drawing/2014/main" id="{93EF8D89-4E08-46B6-9D87-1CAA07DF2648}"/>
                      </a:ext>
                    </a:extLst>
                  </p:cNvPr>
                  <p:cNvCxnSpPr>
                    <a:cxnSpLocks/>
                  </p:cNvCxnSpPr>
                  <p:nvPr/>
                </p:nvCxnSpPr>
                <p:spPr>
                  <a:xfrm flipV="1">
                    <a:off x="3364020" y="1646238"/>
                    <a:ext cx="150247"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grpSp>
          <p:cxnSp>
            <p:nvCxnSpPr>
              <p:cNvPr id="127" name="Straight Connector 126">
                <a:extLst>
                  <a:ext uri="{FF2B5EF4-FFF2-40B4-BE49-F238E27FC236}">
                    <a16:creationId xmlns:a16="http://schemas.microsoft.com/office/drawing/2014/main" id="{DF6D83E7-28D1-493B-B49A-3398F0607FBF}"/>
                  </a:ext>
                </a:extLst>
              </p:cNvPr>
              <p:cNvCxnSpPr/>
              <p:nvPr/>
            </p:nvCxnSpPr>
            <p:spPr bwMode="auto">
              <a:xfrm>
                <a:off x="3732280" y="824724"/>
                <a:ext cx="1070736" cy="0"/>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746517FD-EA9C-4EB4-92A8-2AC5A47063FF}"/>
                  </a:ext>
                </a:extLst>
              </p:cNvPr>
              <p:cNvCxnSpPr/>
              <p:nvPr/>
            </p:nvCxnSpPr>
            <p:spPr bwMode="auto">
              <a:xfrm>
                <a:off x="4000727" y="577649"/>
                <a:ext cx="0" cy="24707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a:extLst>
                  <a:ext uri="{FF2B5EF4-FFF2-40B4-BE49-F238E27FC236}">
                    <a16:creationId xmlns:a16="http://schemas.microsoft.com/office/drawing/2014/main" id="{65B5E2EB-F929-43BF-8C1B-46F374556EBE}"/>
                  </a:ext>
                </a:extLst>
              </p:cNvPr>
              <p:cNvCxnSpPr/>
              <p:nvPr/>
            </p:nvCxnSpPr>
            <p:spPr bwMode="auto">
              <a:xfrm>
                <a:off x="4534570" y="577649"/>
                <a:ext cx="0" cy="24707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a:extLst>
                  <a:ext uri="{FF2B5EF4-FFF2-40B4-BE49-F238E27FC236}">
                    <a16:creationId xmlns:a16="http://schemas.microsoft.com/office/drawing/2014/main" id="{8159E659-2C3F-4CEE-BBDD-46AFD688DA0E}"/>
                  </a:ext>
                </a:extLst>
              </p:cNvPr>
              <p:cNvCxnSpPr/>
              <p:nvPr/>
            </p:nvCxnSpPr>
            <p:spPr bwMode="auto">
              <a:xfrm>
                <a:off x="3820746" y="701187"/>
                <a:ext cx="0" cy="123538"/>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6E353247-F326-465A-BD00-7282E1CF3CF1}"/>
                  </a:ext>
                </a:extLst>
              </p:cNvPr>
              <p:cNvCxnSpPr/>
              <p:nvPr/>
            </p:nvCxnSpPr>
            <p:spPr bwMode="auto">
              <a:xfrm>
                <a:off x="4714550" y="701187"/>
                <a:ext cx="0" cy="123538"/>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a:extLst>
                  <a:ext uri="{FF2B5EF4-FFF2-40B4-BE49-F238E27FC236}">
                    <a16:creationId xmlns:a16="http://schemas.microsoft.com/office/drawing/2014/main" id="{09E06166-01DA-4761-8E73-4FE820CF7D36}"/>
                  </a:ext>
                </a:extLst>
              </p:cNvPr>
              <p:cNvCxnSpPr/>
              <p:nvPr/>
            </p:nvCxnSpPr>
            <p:spPr bwMode="auto">
              <a:xfrm>
                <a:off x="4177657" y="577649"/>
                <a:ext cx="0" cy="24707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a:extLst>
                  <a:ext uri="{FF2B5EF4-FFF2-40B4-BE49-F238E27FC236}">
                    <a16:creationId xmlns:a16="http://schemas.microsoft.com/office/drawing/2014/main" id="{37B89ADD-1CA8-438F-B6FF-B29A3C256D00}"/>
                  </a:ext>
                </a:extLst>
              </p:cNvPr>
              <p:cNvCxnSpPr/>
              <p:nvPr/>
            </p:nvCxnSpPr>
            <p:spPr bwMode="auto">
              <a:xfrm>
                <a:off x="4357638" y="577649"/>
                <a:ext cx="0" cy="24707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nvGrpSpPr>
              <p:cNvPr id="134" name="Group 61">
                <a:extLst>
                  <a:ext uri="{FF2B5EF4-FFF2-40B4-BE49-F238E27FC236}">
                    <a16:creationId xmlns:a16="http://schemas.microsoft.com/office/drawing/2014/main" id="{6A6521C8-3CFB-45B3-8504-ACD186801B7F}"/>
                  </a:ext>
                </a:extLst>
              </p:cNvPr>
              <p:cNvGrpSpPr>
                <a:grpSpLocks/>
              </p:cNvGrpSpPr>
              <p:nvPr/>
            </p:nvGrpSpPr>
            <p:grpSpPr bwMode="auto">
              <a:xfrm>
                <a:off x="4803964" y="577649"/>
                <a:ext cx="1071466" cy="247067"/>
                <a:chOff x="3287712" y="1646237"/>
                <a:chExt cx="914400" cy="152400"/>
              </a:xfrm>
            </p:grpSpPr>
            <p:grpSp>
              <p:nvGrpSpPr>
                <p:cNvPr id="139" name="Group 30">
                  <a:extLst>
                    <a:ext uri="{FF2B5EF4-FFF2-40B4-BE49-F238E27FC236}">
                      <a16:creationId xmlns:a16="http://schemas.microsoft.com/office/drawing/2014/main" id="{190D3CB6-FB3C-4B02-8325-C42488DF9DE9}"/>
                    </a:ext>
                  </a:extLst>
                </p:cNvPr>
                <p:cNvGrpSpPr>
                  <a:grpSpLocks/>
                </p:cNvGrpSpPr>
                <p:nvPr/>
              </p:nvGrpSpPr>
              <p:grpSpPr bwMode="auto">
                <a:xfrm>
                  <a:off x="3287712" y="1646237"/>
                  <a:ext cx="914400" cy="152400"/>
                  <a:chOff x="3287712" y="1646237"/>
                  <a:chExt cx="914400" cy="152400"/>
                </a:xfrm>
              </p:grpSpPr>
              <p:grpSp>
                <p:nvGrpSpPr>
                  <p:cNvPr id="147" name="Group 24">
                    <a:extLst>
                      <a:ext uri="{FF2B5EF4-FFF2-40B4-BE49-F238E27FC236}">
                        <a16:creationId xmlns:a16="http://schemas.microsoft.com/office/drawing/2014/main" id="{E99F30B3-298D-4CBE-9F23-105876D2CEA0}"/>
                      </a:ext>
                    </a:extLst>
                  </p:cNvPr>
                  <p:cNvGrpSpPr>
                    <a:grpSpLocks/>
                  </p:cNvGrpSpPr>
                  <p:nvPr/>
                </p:nvGrpSpPr>
                <p:grpSpPr bwMode="auto">
                  <a:xfrm>
                    <a:off x="3287712" y="1646237"/>
                    <a:ext cx="228600" cy="152400"/>
                    <a:chOff x="3287712" y="1646237"/>
                    <a:chExt cx="228600" cy="152400"/>
                  </a:xfrm>
                </p:grpSpPr>
                <p:cxnSp>
                  <p:nvCxnSpPr>
                    <p:cNvPr id="178" name="Straight Connector 177">
                      <a:extLst>
                        <a:ext uri="{FF2B5EF4-FFF2-40B4-BE49-F238E27FC236}">
                          <a16:creationId xmlns:a16="http://schemas.microsoft.com/office/drawing/2014/main" id="{B3859882-F9A3-4FCB-9AAA-48DBFD7C24C4}"/>
                        </a:ext>
                      </a:extLst>
                    </p:cNvPr>
                    <p:cNvCxnSpPr/>
                    <p:nvPr/>
                  </p:nvCxnSpPr>
                  <p:spPr>
                    <a:xfrm flipV="1">
                      <a:off x="3286902" y="1722440"/>
                      <a:ext cx="75496"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79" name="Straight Connector 178">
                      <a:extLst>
                        <a:ext uri="{FF2B5EF4-FFF2-40B4-BE49-F238E27FC236}">
                          <a16:creationId xmlns:a16="http://schemas.microsoft.com/office/drawing/2014/main" id="{E9788DED-E233-4658-92D4-C1F960F5C7CA}"/>
                        </a:ext>
                      </a:extLst>
                    </p:cNvPr>
                    <p:cNvCxnSpPr/>
                    <p:nvPr/>
                  </p:nvCxnSpPr>
                  <p:spPr>
                    <a:xfrm flipV="1">
                      <a:off x="3362398" y="1646237"/>
                      <a:ext cx="153599"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cxnSp>
                <p:nvCxnSpPr>
                  <p:cNvPr id="174" name="Straight Connector 173">
                    <a:extLst>
                      <a:ext uri="{FF2B5EF4-FFF2-40B4-BE49-F238E27FC236}">
                        <a16:creationId xmlns:a16="http://schemas.microsoft.com/office/drawing/2014/main" id="{AB3972E8-8FFD-46EE-B8FF-FF44B8633C61}"/>
                      </a:ext>
                    </a:extLst>
                  </p:cNvPr>
                  <p:cNvCxnSpPr/>
                  <p:nvPr/>
                </p:nvCxnSpPr>
                <p:spPr>
                  <a:xfrm>
                    <a:off x="3515997" y="1646237"/>
                    <a:ext cx="458190" cy="0"/>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nvGrpSpPr>
                  <p:cNvPr id="175" name="Group 85">
                    <a:extLst>
                      <a:ext uri="{FF2B5EF4-FFF2-40B4-BE49-F238E27FC236}">
                        <a16:creationId xmlns:a16="http://schemas.microsoft.com/office/drawing/2014/main" id="{D1924FBE-4631-43CD-873B-84A69735986C}"/>
                      </a:ext>
                    </a:extLst>
                  </p:cNvPr>
                  <p:cNvGrpSpPr>
                    <a:grpSpLocks/>
                  </p:cNvGrpSpPr>
                  <p:nvPr/>
                </p:nvGrpSpPr>
                <p:grpSpPr bwMode="auto">
                  <a:xfrm flipH="1">
                    <a:off x="3973512" y="1646237"/>
                    <a:ext cx="228600" cy="152400"/>
                    <a:chOff x="3287712" y="1646237"/>
                    <a:chExt cx="228600" cy="152400"/>
                  </a:xfrm>
                </p:grpSpPr>
                <p:cxnSp>
                  <p:nvCxnSpPr>
                    <p:cNvPr id="176" name="Straight Connector 175">
                      <a:extLst>
                        <a:ext uri="{FF2B5EF4-FFF2-40B4-BE49-F238E27FC236}">
                          <a16:creationId xmlns:a16="http://schemas.microsoft.com/office/drawing/2014/main" id="{4BF1F92C-6F9A-4D23-8F10-7FC1DBF17F89}"/>
                        </a:ext>
                      </a:extLst>
                    </p:cNvPr>
                    <p:cNvCxnSpPr/>
                    <p:nvPr/>
                  </p:nvCxnSpPr>
                  <p:spPr>
                    <a:xfrm flipV="1">
                      <a:off x="3286543" y="1722440"/>
                      <a:ext cx="75498"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a:extLst>
                        <a:ext uri="{FF2B5EF4-FFF2-40B4-BE49-F238E27FC236}">
                          <a16:creationId xmlns:a16="http://schemas.microsoft.com/office/drawing/2014/main" id="{1ACFF546-C599-490B-8DC9-5B571D2C02EC}"/>
                        </a:ext>
                      </a:extLst>
                    </p:cNvPr>
                    <p:cNvCxnSpPr/>
                    <p:nvPr/>
                  </p:nvCxnSpPr>
                  <p:spPr>
                    <a:xfrm flipV="1">
                      <a:off x="3362041" y="1646237"/>
                      <a:ext cx="153597"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grpSp>
            <p:cxnSp>
              <p:nvCxnSpPr>
                <p:cNvPr id="140" name="Straight Connector 139">
                  <a:extLst>
                    <a:ext uri="{FF2B5EF4-FFF2-40B4-BE49-F238E27FC236}">
                      <a16:creationId xmlns:a16="http://schemas.microsoft.com/office/drawing/2014/main" id="{E92F5DAD-8AC7-4BD1-A397-B47C4780C70F}"/>
                    </a:ext>
                  </a:extLst>
                </p:cNvPr>
                <p:cNvCxnSpPr/>
                <p:nvPr/>
              </p:nvCxnSpPr>
              <p:spPr>
                <a:xfrm>
                  <a:off x="3286902" y="1798642"/>
                  <a:ext cx="916379" cy="0"/>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a:extLst>
                    <a:ext uri="{FF2B5EF4-FFF2-40B4-BE49-F238E27FC236}">
                      <a16:creationId xmlns:a16="http://schemas.microsoft.com/office/drawing/2014/main" id="{80F3EDAE-AE9B-42CB-A27A-2ECC6776B0F3}"/>
                    </a:ext>
                  </a:extLst>
                </p:cNvPr>
                <p:cNvCxnSpPr/>
                <p:nvPr/>
              </p:nvCxnSpPr>
              <p:spPr>
                <a:xfrm>
                  <a:off x="3515997" y="1646237"/>
                  <a:ext cx="0" cy="15240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42" name="Straight Connector 141">
                  <a:extLst>
                    <a:ext uri="{FF2B5EF4-FFF2-40B4-BE49-F238E27FC236}">
                      <a16:creationId xmlns:a16="http://schemas.microsoft.com/office/drawing/2014/main" id="{0FF48545-0B9B-42D4-A7A6-F81F3BCBC761}"/>
                    </a:ext>
                  </a:extLst>
                </p:cNvPr>
                <p:cNvCxnSpPr/>
                <p:nvPr/>
              </p:nvCxnSpPr>
              <p:spPr>
                <a:xfrm>
                  <a:off x="3974186" y="1646237"/>
                  <a:ext cx="0" cy="15240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a:extLst>
                    <a:ext uri="{FF2B5EF4-FFF2-40B4-BE49-F238E27FC236}">
                      <a16:creationId xmlns:a16="http://schemas.microsoft.com/office/drawing/2014/main" id="{1F3DF5BB-B47B-41CB-8E47-E88137D357AF}"/>
                    </a:ext>
                  </a:extLst>
                </p:cNvPr>
                <p:cNvCxnSpPr/>
                <p:nvPr/>
              </p:nvCxnSpPr>
              <p:spPr>
                <a:xfrm>
                  <a:off x="3362398" y="1722440"/>
                  <a:ext cx="0"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a:extLst>
                    <a:ext uri="{FF2B5EF4-FFF2-40B4-BE49-F238E27FC236}">
                      <a16:creationId xmlns:a16="http://schemas.microsoft.com/office/drawing/2014/main" id="{632ED2A6-5A54-49D0-BA72-FEEB5C5BEC23}"/>
                    </a:ext>
                  </a:extLst>
                </p:cNvPr>
                <p:cNvCxnSpPr/>
                <p:nvPr/>
              </p:nvCxnSpPr>
              <p:spPr>
                <a:xfrm>
                  <a:off x="4127783" y="1722440"/>
                  <a:ext cx="0"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a:extLst>
                    <a:ext uri="{FF2B5EF4-FFF2-40B4-BE49-F238E27FC236}">
                      <a16:creationId xmlns:a16="http://schemas.microsoft.com/office/drawing/2014/main" id="{C4A891A3-F415-441D-B2CF-3BFD4E3AA092}"/>
                    </a:ext>
                  </a:extLst>
                </p:cNvPr>
                <p:cNvCxnSpPr/>
                <p:nvPr/>
              </p:nvCxnSpPr>
              <p:spPr>
                <a:xfrm>
                  <a:off x="3669594" y="1646237"/>
                  <a:ext cx="0" cy="15240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a:extLst>
                    <a:ext uri="{FF2B5EF4-FFF2-40B4-BE49-F238E27FC236}">
                      <a16:creationId xmlns:a16="http://schemas.microsoft.com/office/drawing/2014/main" id="{F1035E68-8309-4542-8A18-7806887B033B}"/>
                    </a:ext>
                  </a:extLst>
                </p:cNvPr>
                <p:cNvCxnSpPr/>
                <p:nvPr/>
              </p:nvCxnSpPr>
              <p:spPr>
                <a:xfrm>
                  <a:off x="3820588" y="1646237"/>
                  <a:ext cx="0" cy="15240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sp>
            <p:nvSpPr>
              <p:cNvPr id="135" name="Trapezoid 134">
                <a:extLst>
                  <a:ext uri="{FF2B5EF4-FFF2-40B4-BE49-F238E27FC236}">
                    <a16:creationId xmlns:a16="http://schemas.microsoft.com/office/drawing/2014/main" id="{B165E5E1-58E4-4A67-8667-E9C449F9A450}"/>
                  </a:ext>
                </a:extLst>
              </p:cNvPr>
              <p:cNvSpPr/>
              <p:nvPr/>
            </p:nvSpPr>
            <p:spPr bwMode="auto">
              <a:xfrm>
                <a:off x="2646293" y="824726"/>
                <a:ext cx="54909" cy="247077"/>
              </a:xfrm>
              <a:prstGeom prst="trapezoid">
                <a:avLst/>
              </a:prstGeom>
              <a:noFill/>
              <a:ln w="3175">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013" dirty="0"/>
              </a:p>
            </p:txBody>
          </p:sp>
          <p:sp>
            <p:nvSpPr>
              <p:cNvPr id="136" name="Trapezoid 135">
                <a:extLst>
                  <a:ext uri="{FF2B5EF4-FFF2-40B4-BE49-F238E27FC236}">
                    <a16:creationId xmlns:a16="http://schemas.microsoft.com/office/drawing/2014/main" id="{77DBB265-05C7-4162-BD4F-CDF5EDBC8C7C}"/>
                  </a:ext>
                </a:extLst>
              </p:cNvPr>
              <p:cNvSpPr/>
              <p:nvPr/>
            </p:nvSpPr>
            <p:spPr bwMode="auto">
              <a:xfrm>
                <a:off x="3704826" y="824726"/>
                <a:ext cx="51858" cy="247077"/>
              </a:xfrm>
              <a:prstGeom prst="trapezoid">
                <a:avLst/>
              </a:prstGeom>
              <a:noFill/>
              <a:ln w="3175">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013" dirty="0"/>
              </a:p>
            </p:txBody>
          </p:sp>
          <p:sp>
            <p:nvSpPr>
              <p:cNvPr id="137" name="Trapezoid 136">
                <a:extLst>
                  <a:ext uri="{FF2B5EF4-FFF2-40B4-BE49-F238E27FC236}">
                    <a16:creationId xmlns:a16="http://schemas.microsoft.com/office/drawing/2014/main" id="{3E8C89C9-BBA7-4165-B194-C06B6F146EE5}"/>
                  </a:ext>
                </a:extLst>
              </p:cNvPr>
              <p:cNvSpPr/>
              <p:nvPr/>
            </p:nvSpPr>
            <p:spPr bwMode="auto">
              <a:xfrm>
                <a:off x="4775559" y="824726"/>
                <a:ext cx="54909" cy="247077"/>
              </a:xfrm>
              <a:prstGeom prst="trapezoid">
                <a:avLst/>
              </a:prstGeom>
              <a:noFill/>
              <a:ln w="3175">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013" dirty="0"/>
              </a:p>
            </p:txBody>
          </p:sp>
          <p:sp>
            <p:nvSpPr>
              <p:cNvPr id="138" name="Trapezoid 137">
                <a:extLst>
                  <a:ext uri="{FF2B5EF4-FFF2-40B4-BE49-F238E27FC236}">
                    <a16:creationId xmlns:a16="http://schemas.microsoft.com/office/drawing/2014/main" id="{D0DFD475-D5A6-44DF-9A5C-578F58624DCA}"/>
                  </a:ext>
                </a:extLst>
              </p:cNvPr>
              <p:cNvSpPr/>
              <p:nvPr/>
            </p:nvSpPr>
            <p:spPr bwMode="auto">
              <a:xfrm>
                <a:off x="5837142" y="824726"/>
                <a:ext cx="54909" cy="247077"/>
              </a:xfrm>
              <a:prstGeom prst="trapezoid">
                <a:avLst/>
              </a:prstGeom>
              <a:noFill/>
              <a:ln w="3175">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013" dirty="0"/>
              </a:p>
            </p:txBody>
          </p:sp>
        </p:grpSp>
      </p:grpSp>
      <p:cxnSp>
        <p:nvCxnSpPr>
          <p:cNvPr id="255" name="Straight Connector 254">
            <a:extLst>
              <a:ext uri="{FF2B5EF4-FFF2-40B4-BE49-F238E27FC236}">
                <a16:creationId xmlns:a16="http://schemas.microsoft.com/office/drawing/2014/main" id="{EFD3FDCC-C422-4564-A37A-C4892CF0BB6B}"/>
              </a:ext>
            </a:extLst>
          </p:cNvPr>
          <p:cNvCxnSpPr>
            <a:cxnSpLocks/>
          </p:cNvCxnSpPr>
          <p:nvPr/>
        </p:nvCxnSpPr>
        <p:spPr>
          <a:xfrm>
            <a:off x="115432" y="1032183"/>
            <a:ext cx="8940080" cy="0"/>
          </a:xfrm>
          <a:prstGeom prst="line">
            <a:avLst/>
          </a:prstGeom>
          <a:ln>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6EC31795-A652-4B5B-A33E-59C3B23ACE5F}"/>
              </a:ext>
            </a:extLst>
          </p:cNvPr>
          <p:cNvPicPr>
            <a:picLocks noChangeAspect="1"/>
          </p:cNvPicPr>
          <p:nvPr/>
        </p:nvPicPr>
        <p:blipFill>
          <a:blip r:embed="rId6"/>
          <a:stretch>
            <a:fillRect/>
          </a:stretch>
        </p:blipFill>
        <p:spPr>
          <a:xfrm>
            <a:off x="1583711" y="1166307"/>
            <a:ext cx="2256646" cy="2319411"/>
          </a:xfrm>
          <a:prstGeom prst="rect">
            <a:avLst/>
          </a:prstGeom>
          <a:solidFill>
            <a:srgbClr val="FFFFFF">
              <a:shade val="85000"/>
            </a:srgbClr>
          </a:solidFill>
          <a:ln w="88900" cap="sq">
            <a:solidFill>
              <a:srgbClr val="FFFFFF"/>
            </a:solidFill>
            <a:miter lim="800000"/>
          </a:ln>
          <a:effectLst>
            <a:outerShdw blurRad="50800" dist="101600" dir="2700000" algn="tl" rotWithShape="0">
              <a:prstClr val="black">
                <a:alpha val="27000"/>
              </a:prstClr>
            </a:outerShdw>
          </a:effectLst>
          <a:scene3d>
            <a:camera prst="orthographicFront"/>
            <a:lightRig rig="twoPt" dir="t">
              <a:rot lat="0" lon="0" rev="7200000"/>
            </a:lightRig>
          </a:scene3d>
          <a:sp3d>
            <a:bevelT w="25400" h="19050"/>
            <a:contourClr>
              <a:srgbClr val="FFFFFF"/>
            </a:contourClr>
          </a:sp3d>
        </p:spPr>
      </p:pic>
      <p:sp>
        <p:nvSpPr>
          <p:cNvPr id="9" name="Slide Number Placeholder 8">
            <a:extLst>
              <a:ext uri="{FF2B5EF4-FFF2-40B4-BE49-F238E27FC236}">
                <a16:creationId xmlns:a16="http://schemas.microsoft.com/office/drawing/2014/main" id="{3D7C262D-005B-4F1D-B3E4-952D0AF1F4CC}"/>
              </a:ext>
            </a:extLst>
          </p:cNvPr>
          <p:cNvSpPr>
            <a:spLocks noGrp="1"/>
          </p:cNvSpPr>
          <p:nvPr>
            <p:ph type="sldNum" sz="quarter" idx="12"/>
          </p:nvPr>
        </p:nvSpPr>
        <p:spPr/>
        <p:txBody>
          <a:bodyPr/>
          <a:lstStyle/>
          <a:p>
            <a:fld id="{3A49692A-2BAD-4CCF-B2FD-1F7984FBC75E}" type="slidenum">
              <a:rPr lang="en-US" smtClean="0"/>
              <a:t>4</a:t>
            </a:fld>
            <a:endParaRPr lang="en-US" dirty="0"/>
          </a:p>
        </p:txBody>
      </p:sp>
      <p:pic>
        <p:nvPicPr>
          <p:cNvPr id="100" name="Picture 2" descr="New Logo 01-2016 DARK GRAY">
            <a:extLst>
              <a:ext uri="{FF2B5EF4-FFF2-40B4-BE49-F238E27FC236}">
                <a16:creationId xmlns:a16="http://schemas.microsoft.com/office/drawing/2014/main" id="{08231DC8-725B-4488-A6BE-0FB9AE61F72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346065" y="6004791"/>
            <a:ext cx="1979752" cy="672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68714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Box 32">
            <a:extLst>
              <a:ext uri="{FF2B5EF4-FFF2-40B4-BE49-F238E27FC236}">
                <a16:creationId xmlns:a16="http://schemas.microsoft.com/office/drawing/2014/main" id="{8C2F7CE7-4A5F-4CE3-A27E-AC5DA129B3E8}"/>
              </a:ext>
            </a:extLst>
          </p:cNvPr>
          <p:cNvSpPr txBox="1"/>
          <p:nvPr/>
        </p:nvSpPr>
        <p:spPr>
          <a:xfrm>
            <a:off x="323768" y="133554"/>
            <a:ext cx="6223540" cy="830997"/>
          </a:xfrm>
          <a:prstGeom prst="rect">
            <a:avLst/>
          </a:prstGeom>
          <a:noFill/>
        </p:spPr>
        <p:txBody>
          <a:bodyPr wrap="square" rtlCol="0">
            <a:spAutoFit/>
          </a:bodyPr>
          <a:lstStyle/>
          <a:p>
            <a:r>
              <a:rPr lang="en-US" sz="2400" b="1" dirty="0"/>
              <a:t>Mentors Meet Prisoners One-on-One to Disciple, Build Bridges, and Prepare for Release</a:t>
            </a:r>
          </a:p>
        </p:txBody>
      </p:sp>
      <p:cxnSp>
        <p:nvCxnSpPr>
          <p:cNvPr id="117" name="Straight Connector 116">
            <a:extLst>
              <a:ext uri="{FF2B5EF4-FFF2-40B4-BE49-F238E27FC236}">
                <a16:creationId xmlns:a16="http://schemas.microsoft.com/office/drawing/2014/main" id="{2E9B4021-34B1-4CEC-9F5B-B999468B34F1}"/>
              </a:ext>
            </a:extLst>
          </p:cNvPr>
          <p:cNvCxnSpPr>
            <a:cxnSpLocks/>
          </p:cNvCxnSpPr>
          <p:nvPr/>
        </p:nvCxnSpPr>
        <p:spPr>
          <a:xfrm>
            <a:off x="2029859" y="6020820"/>
            <a:ext cx="4316206" cy="0"/>
          </a:xfrm>
          <a:prstGeom prst="line">
            <a:avLst/>
          </a:prstGeom>
          <a:ln>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aphicFrame>
        <p:nvGraphicFramePr>
          <p:cNvPr id="4" name="Table 3">
            <a:extLst>
              <a:ext uri="{FF2B5EF4-FFF2-40B4-BE49-F238E27FC236}">
                <a16:creationId xmlns:a16="http://schemas.microsoft.com/office/drawing/2014/main" id="{EA3B55C0-BD5E-4633-BFCF-C19120469331}"/>
              </a:ext>
            </a:extLst>
          </p:cNvPr>
          <p:cNvGraphicFramePr>
            <a:graphicFrameLocks noGrp="1"/>
          </p:cNvGraphicFramePr>
          <p:nvPr>
            <p:extLst>
              <p:ext uri="{D42A27DB-BD31-4B8C-83A1-F6EECF244321}">
                <p14:modId xmlns:p14="http://schemas.microsoft.com/office/powerpoint/2010/main" val="3840805871"/>
              </p:ext>
            </p:extLst>
          </p:nvPr>
        </p:nvGraphicFramePr>
        <p:xfrm>
          <a:off x="1917732" y="1252266"/>
          <a:ext cx="6953073" cy="4498950"/>
        </p:xfrm>
        <a:graphic>
          <a:graphicData uri="http://schemas.openxmlformats.org/drawingml/2006/table">
            <a:tbl>
              <a:tblPr firstRow="1" bandRow="1">
                <a:tableStyleId>{5C22544A-7EE6-4342-B048-85BDC9FD1C3A}</a:tableStyleId>
              </a:tblPr>
              <a:tblGrid>
                <a:gridCol w="1262514">
                  <a:extLst>
                    <a:ext uri="{9D8B030D-6E8A-4147-A177-3AD203B41FA5}">
                      <a16:colId xmlns:a16="http://schemas.microsoft.com/office/drawing/2014/main" val="1621576838"/>
                    </a:ext>
                  </a:extLst>
                </a:gridCol>
                <a:gridCol w="5690559">
                  <a:extLst>
                    <a:ext uri="{9D8B030D-6E8A-4147-A177-3AD203B41FA5}">
                      <a16:colId xmlns:a16="http://schemas.microsoft.com/office/drawing/2014/main" val="2299840856"/>
                    </a:ext>
                  </a:extLst>
                </a:gridCol>
              </a:tblGrid>
              <a:tr h="1919317">
                <a:tc>
                  <a:txBody>
                    <a:bodyPr/>
                    <a:lstStyle/>
                    <a:p>
                      <a:pPr algn="ctr"/>
                      <a:r>
                        <a:rPr lang="en-US" sz="1600" b="1" dirty="0">
                          <a:solidFill>
                            <a:schemeClr val="tx1"/>
                          </a:solidFill>
                        </a:rPr>
                        <a:t>Disciple</a:t>
                      </a:r>
                    </a:p>
                  </a:txBody>
                  <a:tcPr marL="51435" marR="51435" marT="25718" marB="25718"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dirty="0">
                          <a:solidFill>
                            <a:schemeClr val="tx1"/>
                          </a:solidFill>
                        </a:rPr>
                        <a:t>Reveal Christ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dirty="0">
                          <a:solidFill>
                            <a:schemeClr val="tx1"/>
                          </a:solidFill>
                        </a:rPr>
                        <a:t>Be a friend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dirty="0">
                          <a:solidFill>
                            <a:schemeClr val="tx1"/>
                          </a:solidFill>
                        </a:rPr>
                        <a:t>Overcome deep hurting</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dirty="0">
                          <a:solidFill>
                            <a:schemeClr val="tx1"/>
                          </a:solidFill>
                        </a:rPr>
                        <a:t>Prevent life from spiraling into “institutional nothingness”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dirty="0">
                          <a:solidFill>
                            <a:schemeClr val="tx1"/>
                          </a:solidFill>
                        </a:rPr>
                        <a:t>Restore God-centered self esteem; key to good choices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dirty="0">
                          <a:solidFill>
                            <a:schemeClr val="tx1"/>
                          </a:solidFill>
                        </a:rPr>
                        <a:t>Teach, rebuke, correct and train in right righteousness... empower new lifestyle through teaching of the Word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dirty="0">
                          <a:solidFill>
                            <a:schemeClr val="tx1"/>
                          </a:solidFill>
                        </a:rPr>
                        <a:t>Prepare men to lead families &amp; make disciples upon release</a:t>
                      </a:r>
                    </a:p>
                  </a:txBody>
                  <a:tcPr marL="51435" marR="51435" marT="25718" marB="2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26025106"/>
                  </a:ext>
                </a:extLst>
              </a:tr>
              <a:tr h="1226158">
                <a:tc>
                  <a:txBody>
                    <a:bodyPr/>
                    <a:lstStyle/>
                    <a:p>
                      <a:pPr algn="ctr"/>
                      <a:r>
                        <a:rPr lang="en-US" sz="1600" b="1" dirty="0">
                          <a:solidFill>
                            <a:schemeClr val="tx1"/>
                          </a:solidFill>
                        </a:rPr>
                        <a:t>Encourage Rebuilding Bridges with Family</a:t>
                      </a:r>
                    </a:p>
                  </a:txBody>
                  <a:tcPr marL="51435" marR="51435" marT="25718" marB="25718"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dirty="0">
                          <a:solidFill>
                            <a:schemeClr val="tx1"/>
                          </a:solidFill>
                        </a:rPr>
                        <a:t>Model godly and manly man-to-man relationships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dirty="0">
                          <a:solidFill>
                            <a:schemeClr val="tx1"/>
                          </a:solidFill>
                        </a:rPr>
                        <a:t>Help overcome deep shame felt by inmate and family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dirty="0">
                          <a:solidFill>
                            <a:schemeClr val="tx1"/>
                          </a:solidFill>
                        </a:rPr>
                        <a:t>Help deal with life changes that go on in the family in inmate's absence including births, deaths, weddings, graduations, etc.</a:t>
                      </a:r>
                    </a:p>
                  </a:txBody>
                  <a:tcPr marL="51435" marR="51435" marT="25718" marB="2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77050207"/>
                  </a:ext>
                </a:extLst>
              </a:tr>
              <a:tr h="1226158">
                <a:tc>
                  <a:txBody>
                    <a:bodyPr/>
                    <a:lstStyle/>
                    <a:p>
                      <a:pPr algn="ctr"/>
                      <a:r>
                        <a:rPr lang="en-US" sz="1600" b="1" dirty="0">
                          <a:solidFill>
                            <a:schemeClr val="tx1"/>
                          </a:solidFill>
                        </a:rPr>
                        <a:t>Prepare for Release</a:t>
                      </a:r>
                    </a:p>
                  </a:txBody>
                  <a:tcPr marL="51435" marR="51435" marT="25718" marB="25718"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85750" indent="-285750">
                        <a:buFont typeface="Arial" panose="020B0604020202020204" pitchFamily="34" charset="0"/>
                        <a:buChar char="•"/>
                      </a:pPr>
                      <a:r>
                        <a:rPr lang="en-US" sz="1600" b="0" dirty="0">
                          <a:solidFill>
                            <a:schemeClr val="tx1"/>
                          </a:solidFill>
                        </a:rPr>
                        <a:t>Help establish goals, acquire hope, and gain a vision so there really can be seen a light at the end of the tunnel; equip to be productive godly citizen</a:t>
                      </a:r>
                    </a:p>
                    <a:p>
                      <a:pPr marL="285750" indent="-285750">
                        <a:buFont typeface="Arial" panose="020B0604020202020204" pitchFamily="34" charset="0"/>
                        <a:buChar char="•"/>
                      </a:pPr>
                      <a:r>
                        <a:rPr lang="en-US" sz="1600" b="0" dirty="0">
                          <a:solidFill>
                            <a:schemeClr val="tx1"/>
                          </a:solidFill>
                        </a:rPr>
                        <a:t>Provide structure to build confidence prior to release or transition back into the general prison population in Georgia</a:t>
                      </a:r>
                    </a:p>
                  </a:txBody>
                  <a:tcPr marL="51435" marR="51435" marT="25718" marB="2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15589863"/>
                  </a:ext>
                </a:extLst>
              </a:tr>
            </a:tbl>
          </a:graphicData>
        </a:graphic>
      </p:graphicFrame>
      <p:grpSp>
        <p:nvGrpSpPr>
          <p:cNvPr id="118" name="Group 117">
            <a:extLst>
              <a:ext uri="{FF2B5EF4-FFF2-40B4-BE49-F238E27FC236}">
                <a16:creationId xmlns:a16="http://schemas.microsoft.com/office/drawing/2014/main" id="{FD1EE10B-47CA-48BC-9DD6-462882E91E0C}"/>
              </a:ext>
            </a:extLst>
          </p:cNvPr>
          <p:cNvGrpSpPr/>
          <p:nvPr/>
        </p:nvGrpSpPr>
        <p:grpSpPr>
          <a:xfrm>
            <a:off x="6451631" y="204705"/>
            <a:ext cx="2361202" cy="683735"/>
            <a:chOff x="2758054" y="451203"/>
            <a:chExt cx="3648479" cy="1022714"/>
          </a:xfrm>
        </p:grpSpPr>
        <p:sp>
          <p:nvSpPr>
            <p:cNvPr id="119" name="TextBox 118">
              <a:extLst>
                <a:ext uri="{FF2B5EF4-FFF2-40B4-BE49-F238E27FC236}">
                  <a16:creationId xmlns:a16="http://schemas.microsoft.com/office/drawing/2014/main" id="{2E7084E4-8DC3-4514-8302-1F8A91B73CEE}"/>
                </a:ext>
              </a:extLst>
            </p:cNvPr>
            <p:cNvSpPr txBox="1"/>
            <p:nvPr/>
          </p:nvSpPr>
          <p:spPr bwMode="auto">
            <a:xfrm>
              <a:off x="2758054" y="882158"/>
              <a:ext cx="3648479" cy="591759"/>
            </a:xfrm>
            <a:prstGeom prst="rect">
              <a:avLst/>
            </a:prstGeom>
            <a:noFill/>
            <a:ln>
              <a:noFill/>
            </a:ln>
          </p:spPr>
          <p:txBody>
            <a:bodyPr wrap="square" lIns="50625" tIns="25313" rIns="50625" bIns="25313"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lgn="ctr" hangingPunct="0">
                <a:buNone/>
                <a:defRPr/>
              </a:pPr>
              <a:r>
                <a:rPr lang="en-US" sz="900" dirty="0">
                  <a:latin typeface="Calibri" pitchFamily="34"/>
                  <a:ea typeface="Lucida Sans Unicode" pitchFamily="2"/>
                  <a:cs typeface="Mangal" pitchFamily="2"/>
                </a:rPr>
                <a:t>Community Mentoring Ministry at</a:t>
              </a:r>
            </a:p>
            <a:p>
              <a:pPr algn="ctr" hangingPunct="0">
                <a:buNone/>
                <a:defRPr/>
              </a:pPr>
              <a:r>
                <a:rPr lang="en-US" sz="900" dirty="0">
                  <a:latin typeface="Calibri" pitchFamily="34"/>
                  <a:ea typeface="Lucida Sans Unicode" pitchFamily="2"/>
                  <a:cs typeface="Mangal" pitchFamily="2"/>
                </a:rPr>
                <a:t>Walker State Faith and Character Prison</a:t>
              </a:r>
            </a:p>
          </p:txBody>
        </p:sp>
        <p:grpSp>
          <p:nvGrpSpPr>
            <p:cNvPr id="120" name="Group 119">
              <a:extLst>
                <a:ext uri="{FF2B5EF4-FFF2-40B4-BE49-F238E27FC236}">
                  <a16:creationId xmlns:a16="http://schemas.microsoft.com/office/drawing/2014/main" id="{0453AA3B-1B12-40B2-8795-18800BD4D5D1}"/>
                </a:ext>
              </a:extLst>
            </p:cNvPr>
            <p:cNvGrpSpPr/>
            <p:nvPr/>
          </p:nvGrpSpPr>
          <p:grpSpPr>
            <a:xfrm>
              <a:off x="2994364" y="451203"/>
              <a:ext cx="3245758" cy="494161"/>
              <a:chOff x="2646293" y="577642"/>
              <a:chExt cx="3245758" cy="494161"/>
            </a:xfrm>
          </p:grpSpPr>
          <p:grpSp>
            <p:nvGrpSpPr>
              <p:cNvPr id="121" name="Group 44">
                <a:extLst>
                  <a:ext uri="{FF2B5EF4-FFF2-40B4-BE49-F238E27FC236}">
                    <a16:creationId xmlns:a16="http://schemas.microsoft.com/office/drawing/2014/main" id="{F67B9E40-1C4A-4502-A314-279B45D4C8D0}"/>
                  </a:ext>
                </a:extLst>
              </p:cNvPr>
              <p:cNvGrpSpPr>
                <a:grpSpLocks/>
              </p:cNvGrpSpPr>
              <p:nvPr/>
            </p:nvGrpSpPr>
            <p:grpSpPr bwMode="auto">
              <a:xfrm>
                <a:off x="2661031" y="577649"/>
                <a:ext cx="1071466" cy="247067"/>
                <a:chOff x="3287712" y="1646237"/>
                <a:chExt cx="914400" cy="152400"/>
              </a:xfrm>
            </p:grpSpPr>
            <p:grpSp>
              <p:nvGrpSpPr>
                <p:cNvPr id="157" name="Group 30">
                  <a:extLst>
                    <a:ext uri="{FF2B5EF4-FFF2-40B4-BE49-F238E27FC236}">
                      <a16:creationId xmlns:a16="http://schemas.microsoft.com/office/drawing/2014/main" id="{9457479B-C1DD-415F-9085-666EEEF1315C}"/>
                    </a:ext>
                  </a:extLst>
                </p:cNvPr>
                <p:cNvGrpSpPr>
                  <a:grpSpLocks/>
                </p:cNvGrpSpPr>
                <p:nvPr/>
              </p:nvGrpSpPr>
              <p:grpSpPr bwMode="auto">
                <a:xfrm>
                  <a:off x="3287712" y="1646237"/>
                  <a:ext cx="914400" cy="152400"/>
                  <a:chOff x="3287712" y="1646237"/>
                  <a:chExt cx="914400" cy="152400"/>
                </a:xfrm>
              </p:grpSpPr>
              <p:grpSp>
                <p:nvGrpSpPr>
                  <p:cNvPr id="165" name="Group 24">
                    <a:extLst>
                      <a:ext uri="{FF2B5EF4-FFF2-40B4-BE49-F238E27FC236}">
                        <a16:creationId xmlns:a16="http://schemas.microsoft.com/office/drawing/2014/main" id="{6EAFB4ED-217C-4F94-A047-0BDBF53FF422}"/>
                      </a:ext>
                    </a:extLst>
                  </p:cNvPr>
                  <p:cNvGrpSpPr>
                    <a:grpSpLocks/>
                  </p:cNvGrpSpPr>
                  <p:nvPr/>
                </p:nvGrpSpPr>
                <p:grpSpPr bwMode="auto">
                  <a:xfrm>
                    <a:off x="3287712" y="1646237"/>
                    <a:ext cx="228600" cy="152400"/>
                    <a:chOff x="3287712" y="1646237"/>
                    <a:chExt cx="228600" cy="152400"/>
                  </a:xfrm>
                </p:grpSpPr>
                <p:cxnSp>
                  <p:nvCxnSpPr>
                    <p:cNvPr id="196" name="Straight Connector 17">
                      <a:extLst>
                        <a:ext uri="{FF2B5EF4-FFF2-40B4-BE49-F238E27FC236}">
                          <a16:creationId xmlns:a16="http://schemas.microsoft.com/office/drawing/2014/main" id="{682E2B57-86A7-4233-BFEA-EFAAA201EE58}"/>
                        </a:ext>
                      </a:extLst>
                    </p:cNvPr>
                    <p:cNvCxnSpPr/>
                    <p:nvPr/>
                  </p:nvCxnSpPr>
                  <p:spPr>
                    <a:xfrm flipV="1">
                      <a:off x="3288151" y="1722440"/>
                      <a:ext cx="75496"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a:extLst>
                        <a:ext uri="{FF2B5EF4-FFF2-40B4-BE49-F238E27FC236}">
                          <a16:creationId xmlns:a16="http://schemas.microsoft.com/office/drawing/2014/main" id="{1DC6A840-2B15-44FB-BCFF-88D3F7EB7B9C}"/>
                        </a:ext>
                      </a:extLst>
                    </p:cNvPr>
                    <p:cNvCxnSpPr/>
                    <p:nvPr/>
                  </p:nvCxnSpPr>
                  <p:spPr>
                    <a:xfrm flipV="1">
                      <a:off x="3363648" y="1646237"/>
                      <a:ext cx="153599"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cxnSp>
                <p:nvCxnSpPr>
                  <p:cNvPr id="166" name="Straight Connector 165">
                    <a:extLst>
                      <a:ext uri="{FF2B5EF4-FFF2-40B4-BE49-F238E27FC236}">
                        <a16:creationId xmlns:a16="http://schemas.microsoft.com/office/drawing/2014/main" id="{1530695A-9267-476A-93EC-EC65C22B507E}"/>
                      </a:ext>
                    </a:extLst>
                  </p:cNvPr>
                  <p:cNvCxnSpPr/>
                  <p:nvPr/>
                </p:nvCxnSpPr>
                <p:spPr>
                  <a:xfrm>
                    <a:off x="3517246" y="1646237"/>
                    <a:ext cx="455586" cy="0"/>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nvGrpSpPr>
                  <p:cNvPr id="167" name="Group 27">
                    <a:extLst>
                      <a:ext uri="{FF2B5EF4-FFF2-40B4-BE49-F238E27FC236}">
                        <a16:creationId xmlns:a16="http://schemas.microsoft.com/office/drawing/2014/main" id="{326BD196-CA3E-4ED4-B690-690ED4F30AF4}"/>
                      </a:ext>
                    </a:extLst>
                  </p:cNvPr>
                  <p:cNvGrpSpPr>
                    <a:grpSpLocks/>
                  </p:cNvGrpSpPr>
                  <p:nvPr/>
                </p:nvGrpSpPr>
                <p:grpSpPr bwMode="auto">
                  <a:xfrm flipH="1">
                    <a:off x="3973512" y="1646237"/>
                    <a:ext cx="228600" cy="152400"/>
                    <a:chOff x="3287712" y="1646237"/>
                    <a:chExt cx="228600" cy="152400"/>
                  </a:xfrm>
                </p:grpSpPr>
                <p:cxnSp>
                  <p:nvCxnSpPr>
                    <p:cNvPr id="168" name="Straight Connector 167">
                      <a:extLst>
                        <a:ext uri="{FF2B5EF4-FFF2-40B4-BE49-F238E27FC236}">
                          <a16:creationId xmlns:a16="http://schemas.microsoft.com/office/drawing/2014/main" id="{3D8D823E-5BD4-450A-80A7-ACF327712053}"/>
                        </a:ext>
                      </a:extLst>
                    </p:cNvPr>
                    <p:cNvCxnSpPr/>
                    <p:nvPr/>
                  </p:nvCxnSpPr>
                  <p:spPr>
                    <a:xfrm flipV="1">
                      <a:off x="3287897" y="1722440"/>
                      <a:ext cx="75496"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a:extLst>
                        <a:ext uri="{FF2B5EF4-FFF2-40B4-BE49-F238E27FC236}">
                          <a16:creationId xmlns:a16="http://schemas.microsoft.com/office/drawing/2014/main" id="{265F0D67-C063-4B32-AACC-E5BF15FE2215}"/>
                        </a:ext>
                      </a:extLst>
                    </p:cNvPr>
                    <p:cNvCxnSpPr/>
                    <p:nvPr/>
                  </p:nvCxnSpPr>
                  <p:spPr>
                    <a:xfrm flipV="1">
                      <a:off x="3363394" y="1646237"/>
                      <a:ext cx="153599"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grpSp>
            <p:cxnSp>
              <p:nvCxnSpPr>
                <p:cNvPr id="158" name="Straight Connector 32">
                  <a:extLst>
                    <a:ext uri="{FF2B5EF4-FFF2-40B4-BE49-F238E27FC236}">
                      <a16:creationId xmlns:a16="http://schemas.microsoft.com/office/drawing/2014/main" id="{4C65F754-7229-4362-8897-329CF33664FB}"/>
                    </a:ext>
                  </a:extLst>
                </p:cNvPr>
                <p:cNvCxnSpPr/>
                <p:nvPr/>
              </p:nvCxnSpPr>
              <p:spPr>
                <a:xfrm>
                  <a:off x="3288151" y="1798642"/>
                  <a:ext cx="913775" cy="0"/>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59" name="Straight Connector 34">
                  <a:extLst>
                    <a:ext uri="{FF2B5EF4-FFF2-40B4-BE49-F238E27FC236}">
                      <a16:creationId xmlns:a16="http://schemas.microsoft.com/office/drawing/2014/main" id="{018FCD68-1C94-4C4F-BAF2-0DCB78733E3E}"/>
                    </a:ext>
                  </a:extLst>
                </p:cNvPr>
                <p:cNvCxnSpPr/>
                <p:nvPr/>
              </p:nvCxnSpPr>
              <p:spPr>
                <a:xfrm>
                  <a:off x="3517246" y="1646237"/>
                  <a:ext cx="0" cy="15240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60" name="Straight Connector 159">
                  <a:extLst>
                    <a:ext uri="{FF2B5EF4-FFF2-40B4-BE49-F238E27FC236}">
                      <a16:creationId xmlns:a16="http://schemas.microsoft.com/office/drawing/2014/main" id="{C22C0F8D-9B6E-4EBD-BE5B-283FC907B634}"/>
                    </a:ext>
                  </a:extLst>
                </p:cNvPr>
                <p:cNvCxnSpPr/>
                <p:nvPr/>
              </p:nvCxnSpPr>
              <p:spPr>
                <a:xfrm>
                  <a:off x="3972832" y="1646237"/>
                  <a:ext cx="0" cy="15240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61" name="Straight Connector 160">
                  <a:extLst>
                    <a:ext uri="{FF2B5EF4-FFF2-40B4-BE49-F238E27FC236}">
                      <a16:creationId xmlns:a16="http://schemas.microsoft.com/office/drawing/2014/main" id="{E53F5E57-FA77-4F12-8C47-D2001CCE4103}"/>
                    </a:ext>
                  </a:extLst>
                </p:cNvPr>
                <p:cNvCxnSpPr/>
                <p:nvPr/>
              </p:nvCxnSpPr>
              <p:spPr>
                <a:xfrm>
                  <a:off x="3363648" y="1722440"/>
                  <a:ext cx="0"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62" name="Straight Connector 161">
                  <a:extLst>
                    <a:ext uri="{FF2B5EF4-FFF2-40B4-BE49-F238E27FC236}">
                      <a16:creationId xmlns:a16="http://schemas.microsoft.com/office/drawing/2014/main" id="{045865D4-7DB2-4CE0-9234-896B47FF0F99}"/>
                    </a:ext>
                  </a:extLst>
                </p:cNvPr>
                <p:cNvCxnSpPr/>
                <p:nvPr/>
              </p:nvCxnSpPr>
              <p:spPr>
                <a:xfrm>
                  <a:off x="4126430" y="1722440"/>
                  <a:ext cx="0"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a:extLst>
                    <a:ext uri="{FF2B5EF4-FFF2-40B4-BE49-F238E27FC236}">
                      <a16:creationId xmlns:a16="http://schemas.microsoft.com/office/drawing/2014/main" id="{DAF0E537-FE4D-4F24-9FA2-1D6158E678E4}"/>
                    </a:ext>
                  </a:extLst>
                </p:cNvPr>
                <p:cNvCxnSpPr/>
                <p:nvPr/>
              </p:nvCxnSpPr>
              <p:spPr>
                <a:xfrm>
                  <a:off x="3668241" y="1646237"/>
                  <a:ext cx="0" cy="15240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a:extLst>
                    <a:ext uri="{FF2B5EF4-FFF2-40B4-BE49-F238E27FC236}">
                      <a16:creationId xmlns:a16="http://schemas.microsoft.com/office/drawing/2014/main" id="{FA5D7D53-4BAF-40A3-A33C-EB3274083407}"/>
                    </a:ext>
                  </a:extLst>
                </p:cNvPr>
                <p:cNvCxnSpPr/>
                <p:nvPr/>
              </p:nvCxnSpPr>
              <p:spPr>
                <a:xfrm>
                  <a:off x="3821838" y="1646237"/>
                  <a:ext cx="0" cy="15240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grpSp>
            <p:nvGrpSpPr>
              <p:cNvPr id="122" name="Group 30">
                <a:extLst>
                  <a:ext uri="{FF2B5EF4-FFF2-40B4-BE49-F238E27FC236}">
                    <a16:creationId xmlns:a16="http://schemas.microsoft.com/office/drawing/2014/main" id="{9E9D22C9-CFB4-4C69-8A68-F8A10BE43742}"/>
                  </a:ext>
                </a:extLst>
              </p:cNvPr>
              <p:cNvGrpSpPr>
                <a:grpSpLocks/>
              </p:cNvGrpSpPr>
              <p:nvPr/>
            </p:nvGrpSpPr>
            <p:grpSpPr bwMode="auto">
              <a:xfrm>
                <a:off x="3732496" y="577642"/>
                <a:ext cx="1070519" cy="247076"/>
                <a:chOff x="3287712" y="1646237"/>
                <a:chExt cx="913592" cy="152406"/>
              </a:xfrm>
            </p:grpSpPr>
            <p:grpSp>
              <p:nvGrpSpPr>
                <p:cNvPr id="150" name="Group 24">
                  <a:extLst>
                    <a:ext uri="{FF2B5EF4-FFF2-40B4-BE49-F238E27FC236}">
                      <a16:creationId xmlns:a16="http://schemas.microsoft.com/office/drawing/2014/main" id="{E48775DA-56E8-41D7-9B22-26EADCA8B847}"/>
                    </a:ext>
                  </a:extLst>
                </p:cNvPr>
                <p:cNvGrpSpPr>
                  <a:grpSpLocks/>
                </p:cNvGrpSpPr>
                <p:nvPr/>
              </p:nvGrpSpPr>
              <p:grpSpPr bwMode="auto">
                <a:xfrm>
                  <a:off x="3287712" y="1646237"/>
                  <a:ext cx="228600" cy="152400"/>
                  <a:chOff x="3287712" y="1646237"/>
                  <a:chExt cx="228600" cy="152400"/>
                </a:xfrm>
              </p:grpSpPr>
              <p:cxnSp>
                <p:nvCxnSpPr>
                  <p:cNvPr id="155" name="Straight Connector 154">
                    <a:extLst>
                      <a:ext uri="{FF2B5EF4-FFF2-40B4-BE49-F238E27FC236}">
                        <a16:creationId xmlns:a16="http://schemas.microsoft.com/office/drawing/2014/main" id="{6260B835-7BCA-4257-AB05-1734BE189D73}"/>
                      </a:ext>
                    </a:extLst>
                  </p:cNvPr>
                  <p:cNvCxnSpPr/>
                  <p:nvPr/>
                </p:nvCxnSpPr>
                <p:spPr>
                  <a:xfrm flipV="1">
                    <a:off x="3287527" y="1722440"/>
                    <a:ext cx="75498"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56" name="Straight Connector 155">
                    <a:extLst>
                      <a:ext uri="{FF2B5EF4-FFF2-40B4-BE49-F238E27FC236}">
                        <a16:creationId xmlns:a16="http://schemas.microsoft.com/office/drawing/2014/main" id="{06377540-082E-44DC-8138-0375593046E0}"/>
                      </a:ext>
                    </a:extLst>
                  </p:cNvPr>
                  <p:cNvCxnSpPr/>
                  <p:nvPr/>
                </p:nvCxnSpPr>
                <p:spPr>
                  <a:xfrm flipV="1">
                    <a:off x="3363025" y="1646237"/>
                    <a:ext cx="153597"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cxnSp>
              <p:nvCxnSpPr>
                <p:cNvPr id="151" name="Straight Connector 150">
                  <a:extLst>
                    <a:ext uri="{FF2B5EF4-FFF2-40B4-BE49-F238E27FC236}">
                      <a16:creationId xmlns:a16="http://schemas.microsoft.com/office/drawing/2014/main" id="{F13ECA8E-CBA4-407F-83B7-1157A5FAB2E0}"/>
                    </a:ext>
                  </a:extLst>
                </p:cNvPr>
                <p:cNvCxnSpPr/>
                <p:nvPr/>
              </p:nvCxnSpPr>
              <p:spPr>
                <a:xfrm>
                  <a:off x="3516622" y="1646237"/>
                  <a:ext cx="455587" cy="0"/>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nvGrpSpPr>
                <p:cNvPr id="152" name="Group 27">
                  <a:extLst>
                    <a:ext uri="{FF2B5EF4-FFF2-40B4-BE49-F238E27FC236}">
                      <a16:creationId xmlns:a16="http://schemas.microsoft.com/office/drawing/2014/main" id="{44B4B976-DA94-4ADF-8BD1-96008F1856AB}"/>
                    </a:ext>
                  </a:extLst>
                </p:cNvPr>
                <p:cNvGrpSpPr>
                  <a:grpSpLocks/>
                </p:cNvGrpSpPr>
                <p:nvPr/>
              </p:nvGrpSpPr>
              <p:grpSpPr bwMode="auto">
                <a:xfrm flipH="1">
                  <a:off x="3975557" y="1646238"/>
                  <a:ext cx="225747" cy="152405"/>
                  <a:chOff x="3288520" y="1646238"/>
                  <a:chExt cx="225747" cy="152405"/>
                </a:xfrm>
              </p:grpSpPr>
              <p:cxnSp>
                <p:nvCxnSpPr>
                  <p:cNvPr id="153" name="Straight Connector 152">
                    <a:extLst>
                      <a:ext uri="{FF2B5EF4-FFF2-40B4-BE49-F238E27FC236}">
                        <a16:creationId xmlns:a16="http://schemas.microsoft.com/office/drawing/2014/main" id="{4EF8F396-F88E-4FAB-9F6E-223920D6B2BF}"/>
                      </a:ext>
                    </a:extLst>
                  </p:cNvPr>
                  <p:cNvCxnSpPr/>
                  <p:nvPr/>
                </p:nvCxnSpPr>
                <p:spPr>
                  <a:xfrm flipV="1">
                    <a:off x="3288520" y="1722440"/>
                    <a:ext cx="75498"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54" name="Straight Connector 153">
                    <a:extLst>
                      <a:ext uri="{FF2B5EF4-FFF2-40B4-BE49-F238E27FC236}">
                        <a16:creationId xmlns:a16="http://schemas.microsoft.com/office/drawing/2014/main" id="{5FB95847-8B4B-47A7-BB5F-9A0C6C9E2601}"/>
                      </a:ext>
                    </a:extLst>
                  </p:cNvPr>
                  <p:cNvCxnSpPr>
                    <a:cxnSpLocks/>
                  </p:cNvCxnSpPr>
                  <p:nvPr/>
                </p:nvCxnSpPr>
                <p:spPr>
                  <a:xfrm flipV="1">
                    <a:off x="3364020" y="1646238"/>
                    <a:ext cx="150247"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grpSp>
          <p:cxnSp>
            <p:nvCxnSpPr>
              <p:cNvPr id="123" name="Straight Connector 122">
                <a:extLst>
                  <a:ext uri="{FF2B5EF4-FFF2-40B4-BE49-F238E27FC236}">
                    <a16:creationId xmlns:a16="http://schemas.microsoft.com/office/drawing/2014/main" id="{2F63EBFE-1177-4629-B492-7C6D21649425}"/>
                  </a:ext>
                </a:extLst>
              </p:cNvPr>
              <p:cNvCxnSpPr/>
              <p:nvPr/>
            </p:nvCxnSpPr>
            <p:spPr bwMode="auto">
              <a:xfrm>
                <a:off x="3732280" y="824724"/>
                <a:ext cx="1070736" cy="0"/>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E8B83B42-3620-494C-8695-7E5E0B02DCA1}"/>
                  </a:ext>
                </a:extLst>
              </p:cNvPr>
              <p:cNvCxnSpPr/>
              <p:nvPr/>
            </p:nvCxnSpPr>
            <p:spPr bwMode="auto">
              <a:xfrm>
                <a:off x="4000727" y="577649"/>
                <a:ext cx="0" cy="24707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F0A60DD7-011B-4E68-A11C-F12A068C7DE1}"/>
                  </a:ext>
                </a:extLst>
              </p:cNvPr>
              <p:cNvCxnSpPr/>
              <p:nvPr/>
            </p:nvCxnSpPr>
            <p:spPr bwMode="auto">
              <a:xfrm>
                <a:off x="4534570" y="577649"/>
                <a:ext cx="0" cy="24707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9B2B2A96-4D99-41D5-B6EE-DA61AB5D5E8E}"/>
                  </a:ext>
                </a:extLst>
              </p:cNvPr>
              <p:cNvCxnSpPr/>
              <p:nvPr/>
            </p:nvCxnSpPr>
            <p:spPr bwMode="auto">
              <a:xfrm>
                <a:off x="3820746" y="701187"/>
                <a:ext cx="0" cy="123538"/>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E152D8A2-FE7E-4F75-9AAD-89E7A898EA44}"/>
                  </a:ext>
                </a:extLst>
              </p:cNvPr>
              <p:cNvCxnSpPr/>
              <p:nvPr/>
            </p:nvCxnSpPr>
            <p:spPr bwMode="auto">
              <a:xfrm>
                <a:off x="4714550" y="701187"/>
                <a:ext cx="0" cy="123538"/>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6062BC6E-316D-47D4-8EA4-D1C03FC24B91}"/>
                  </a:ext>
                </a:extLst>
              </p:cNvPr>
              <p:cNvCxnSpPr/>
              <p:nvPr/>
            </p:nvCxnSpPr>
            <p:spPr bwMode="auto">
              <a:xfrm>
                <a:off x="4177657" y="577649"/>
                <a:ext cx="0" cy="24707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a:extLst>
                  <a:ext uri="{FF2B5EF4-FFF2-40B4-BE49-F238E27FC236}">
                    <a16:creationId xmlns:a16="http://schemas.microsoft.com/office/drawing/2014/main" id="{54290278-D488-4CE6-B1B1-C4AF13ACC943}"/>
                  </a:ext>
                </a:extLst>
              </p:cNvPr>
              <p:cNvCxnSpPr/>
              <p:nvPr/>
            </p:nvCxnSpPr>
            <p:spPr bwMode="auto">
              <a:xfrm>
                <a:off x="4357638" y="577649"/>
                <a:ext cx="0" cy="24707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nvGrpSpPr>
              <p:cNvPr id="130" name="Group 61">
                <a:extLst>
                  <a:ext uri="{FF2B5EF4-FFF2-40B4-BE49-F238E27FC236}">
                    <a16:creationId xmlns:a16="http://schemas.microsoft.com/office/drawing/2014/main" id="{04488575-A76B-46FD-99C5-80061EFC469C}"/>
                  </a:ext>
                </a:extLst>
              </p:cNvPr>
              <p:cNvGrpSpPr>
                <a:grpSpLocks/>
              </p:cNvGrpSpPr>
              <p:nvPr/>
            </p:nvGrpSpPr>
            <p:grpSpPr bwMode="auto">
              <a:xfrm>
                <a:off x="4803964" y="577649"/>
                <a:ext cx="1071466" cy="247067"/>
                <a:chOff x="3287712" y="1646237"/>
                <a:chExt cx="914400" cy="152400"/>
              </a:xfrm>
            </p:grpSpPr>
            <p:grpSp>
              <p:nvGrpSpPr>
                <p:cNvPr id="135" name="Group 30">
                  <a:extLst>
                    <a:ext uri="{FF2B5EF4-FFF2-40B4-BE49-F238E27FC236}">
                      <a16:creationId xmlns:a16="http://schemas.microsoft.com/office/drawing/2014/main" id="{5E60CB1E-272F-4748-8887-85FBCA88896B}"/>
                    </a:ext>
                  </a:extLst>
                </p:cNvPr>
                <p:cNvGrpSpPr>
                  <a:grpSpLocks/>
                </p:cNvGrpSpPr>
                <p:nvPr/>
              </p:nvGrpSpPr>
              <p:grpSpPr bwMode="auto">
                <a:xfrm>
                  <a:off x="3287712" y="1646237"/>
                  <a:ext cx="914400" cy="152400"/>
                  <a:chOff x="3287712" y="1646237"/>
                  <a:chExt cx="914400" cy="152400"/>
                </a:xfrm>
              </p:grpSpPr>
              <p:grpSp>
                <p:nvGrpSpPr>
                  <p:cNvPr id="143" name="Group 24">
                    <a:extLst>
                      <a:ext uri="{FF2B5EF4-FFF2-40B4-BE49-F238E27FC236}">
                        <a16:creationId xmlns:a16="http://schemas.microsoft.com/office/drawing/2014/main" id="{134F3B5C-444E-44E6-9C3E-A41663CC95AC}"/>
                      </a:ext>
                    </a:extLst>
                  </p:cNvPr>
                  <p:cNvGrpSpPr>
                    <a:grpSpLocks/>
                  </p:cNvGrpSpPr>
                  <p:nvPr/>
                </p:nvGrpSpPr>
                <p:grpSpPr bwMode="auto">
                  <a:xfrm>
                    <a:off x="3287712" y="1646237"/>
                    <a:ext cx="228600" cy="152400"/>
                    <a:chOff x="3287712" y="1646237"/>
                    <a:chExt cx="228600" cy="152400"/>
                  </a:xfrm>
                </p:grpSpPr>
                <p:cxnSp>
                  <p:nvCxnSpPr>
                    <p:cNvPr id="148" name="Straight Connector 147">
                      <a:extLst>
                        <a:ext uri="{FF2B5EF4-FFF2-40B4-BE49-F238E27FC236}">
                          <a16:creationId xmlns:a16="http://schemas.microsoft.com/office/drawing/2014/main" id="{E5E9D6DF-B117-4864-90C6-C7858BFFDF5A}"/>
                        </a:ext>
                      </a:extLst>
                    </p:cNvPr>
                    <p:cNvCxnSpPr/>
                    <p:nvPr/>
                  </p:nvCxnSpPr>
                  <p:spPr>
                    <a:xfrm flipV="1">
                      <a:off x="3286902" y="1722440"/>
                      <a:ext cx="75496"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49" name="Straight Connector 148">
                      <a:extLst>
                        <a:ext uri="{FF2B5EF4-FFF2-40B4-BE49-F238E27FC236}">
                          <a16:creationId xmlns:a16="http://schemas.microsoft.com/office/drawing/2014/main" id="{D9F23428-0FEF-46CE-ABF4-38B83211605C}"/>
                        </a:ext>
                      </a:extLst>
                    </p:cNvPr>
                    <p:cNvCxnSpPr/>
                    <p:nvPr/>
                  </p:nvCxnSpPr>
                  <p:spPr>
                    <a:xfrm flipV="1">
                      <a:off x="3362398" y="1646237"/>
                      <a:ext cx="153599"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cxnSp>
                <p:nvCxnSpPr>
                  <p:cNvPr id="144" name="Straight Connector 143">
                    <a:extLst>
                      <a:ext uri="{FF2B5EF4-FFF2-40B4-BE49-F238E27FC236}">
                        <a16:creationId xmlns:a16="http://schemas.microsoft.com/office/drawing/2014/main" id="{32702681-FB41-4A86-8C64-6804E65108B3}"/>
                      </a:ext>
                    </a:extLst>
                  </p:cNvPr>
                  <p:cNvCxnSpPr/>
                  <p:nvPr/>
                </p:nvCxnSpPr>
                <p:spPr>
                  <a:xfrm>
                    <a:off x="3515997" y="1646237"/>
                    <a:ext cx="458190" cy="0"/>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nvGrpSpPr>
                  <p:cNvPr id="145" name="Group 85">
                    <a:extLst>
                      <a:ext uri="{FF2B5EF4-FFF2-40B4-BE49-F238E27FC236}">
                        <a16:creationId xmlns:a16="http://schemas.microsoft.com/office/drawing/2014/main" id="{2144DD89-7015-44CB-88F3-9498C4357C5A}"/>
                      </a:ext>
                    </a:extLst>
                  </p:cNvPr>
                  <p:cNvGrpSpPr>
                    <a:grpSpLocks/>
                  </p:cNvGrpSpPr>
                  <p:nvPr/>
                </p:nvGrpSpPr>
                <p:grpSpPr bwMode="auto">
                  <a:xfrm flipH="1">
                    <a:off x="3973512" y="1646237"/>
                    <a:ext cx="228600" cy="152400"/>
                    <a:chOff x="3287712" y="1646237"/>
                    <a:chExt cx="228600" cy="152400"/>
                  </a:xfrm>
                </p:grpSpPr>
                <p:cxnSp>
                  <p:nvCxnSpPr>
                    <p:cNvPr id="146" name="Straight Connector 145">
                      <a:extLst>
                        <a:ext uri="{FF2B5EF4-FFF2-40B4-BE49-F238E27FC236}">
                          <a16:creationId xmlns:a16="http://schemas.microsoft.com/office/drawing/2014/main" id="{78A27DF8-0180-4FB6-920F-9514FD0268A7}"/>
                        </a:ext>
                      </a:extLst>
                    </p:cNvPr>
                    <p:cNvCxnSpPr/>
                    <p:nvPr/>
                  </p:nvCxnSpPr>
                  <p:spPr>
                    <a:xfrm flipV="1">
                      <a:off x="3286543" y="1722440"/>
                      <a:ext cx="75498"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47" name="Straight Connector 146">
                      <a:extLst>
                        <a:ext uri="{FF2B5EF4-FFF2-40B4-BE49-F238E27FC236}">
                          <a16:creationId xmlns:a16="http://schemas.microsoft.com/office/drawing/2014/main" id="{EBBA0383-5F3B-4328-AA40-B0F3B03ECF92}"/>
                        </a:ext>
                      </a:extLst>
                    </p:cNvPr>
                    <p:cNvCxnSpPr/>
                    <p:nvPr/>
                  </p:nvCxnSpPr>
                  <p:spPr>
                    <a:xfrm flipV="1">
                      <a:off x="3362041" y="1646237"/>
                      <a:ext cx="153597"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grpSp>
            <p:cxnSp>
              <p:nvCxnSpPr>
                <p:cNvPr id="136" name="Straight Connector 135">
                  <a:extLst>
                    <a:ext uri="{FF2B5EF4-FFF2-40B4-BE49-F238E27FC236}">
                      <a16:creationId xmlns:a16="http://schemas.microsoft.com/office/drawing/2014/main" id="{A247243F-0EC5-48E4-9650-8B4D61000FCD}"/>
                    </a:ext>
                  </a:extLst>
                </p:cNvPr>
                <p:cNvCxnSpPr/>
                <p:nvPr/>
              </p:nvCxnSpPr>
              <p:spPr>
                <a:xfrm>
                  <a:off x="3286902" y="1798642"/>
                  <a:ext cx="916379" cy="0"/>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37" name="Straight Connector 136">
                  <a:extLst>
                    <a:ext uri="{FF2B5EF4-FFF2-40B4-BE49-F238E27FC236}">
                      <a16:creationId xmlns:a16="http://schemas.microsoft.com/office/drawing/2014/main" id="{75E2F005-D6DB-4FF6-B5ED-73323E7CF460}"/>
                    </a:ext>
                  </a:extLst>
                </p:cNvPr>
                <p:cNvCxnSpPr/>
                <p:nvPr/>
              </p:nvCxnSpPr>
              <p:spPr>
                <a:xfrm>
                  <a:off x="3515997" y="1646237"/>
                  <a:ext cx="0" cy="15240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a:extLst>
                    <a:ext uri="{FF2B5EF4-FFF2-40B4-BE49-F238E27FC236}">
                      <a16:creationId xmlns:a16="http://schemas.microsoft.com/office/drawing/2014/main" id="{3E2F2D66-AFEE-43E9-8EE3-91E895FFC5A3}"/>
                    </a:ext>
                  </a:extLst>
                </p:cNvPr>
                <p:cNvCxnSpPr/>
                <p:nvPr/>
              </p:nvCxnSpPr>
              <p:spPr>
                <a:xfrm>
                  <a:off x="3974186" y="1646237"/>
                  <a:ext cx="0" cy="15240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a:extLst>
                    <a:ext uri="{FF2B5EF4-FFF2-40B4-BE49-F238E27FC236}">
                      <a16:creationId xmlns:a16="http://schemas.microsoft.com/office/drawing/2014/main" id="{FEC3BD2F-3867-41F7-B3E1-CB47415FB47F}"/>
                    </a:ext>
                  </a:extLst>
                </p:cNvPr>
                <p:cNvCxnSpPr/>
                <p:nvPr/>
              </p:nvCxnSpPr>
              <p:spPr>
                <a:xfrm>
                  <a:off x="3362398" y="1722440"/>
                  <a:ext cx="0"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a:extLst>
                    <a:ext uri="{FF2B5EF4-FFF2-40B4-BE49-F238E27FC236}">
                      <a16:creationId xmlns:a16="http://schemas.microsoft.com/office/drawing/2014/main" id="{AFB6983D-DFA5-484D-ACE1-191BCFED3AA5}"/>
                    </a:ext>
                  </a:extLst>
                </p:cNvPr>
                <p:cNvCxnSpPr/>
                <p:nvPr/>
              </p:nvCxnSpPr>
              <p:spPr>
                <a:xfrm>
                  <a:off x="4127783" y="1722440"/>
                  <a:ext cx="0"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a:extLst>
                    <a:ext uri="{FF2B5EF4-FFF2-40B4-BE49-F238E27FC236}">
                      <a16:creationId xmlns:a16="http://schemas.microsoft.com/office/drawing/2014/main" id="{C85C9489-1773-4765-BC50-749F95E201B8}"/>
                    </a:ext>
                  </a:extLst>
                </p:cNvPr>
                <p:cNvCxnSpPr/>
                <p:nvPr/>
              </p:nvCxnSpPr>
              <p:spPr>
                <a:xfrm>
                  <a:off x="3669594" y="1646237"/>
                  <a:ext cx="0" cy="15240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42" name="Straight Connector 141">
                  <a:extLst>
                    <a:ext uri="{FF2B5EF4-FFF2-40B4-BE49-F238E27FC236}">
                      <a16:creationId xmlns:a16="http://schemas.microsoft.com/office/drawing/2014/main" id="{470A39DF-C077-49C2-B82D-E0DAA2D6034D}"/>
                    </a:ext>
                  </a:extLst>
                </p:cNvPr>
                <p:cNvCxnSpPr/>
                <p:nvPr/>
              </p:nvCxnSpPr>
              <p:spPr>
                <a:xfrm>
                  <a:off x="3820588" y="1646237"/>
                  <a:ext cx="0" cy="15240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sp>
            <p:nvSpPr>
              <p:cNvPr id="131" name="Trapezoid 130">
                <a:extLst>
                  <a:ext uri="{FF2B5EF4-FFF2-40B4-BE49-F238E27FC236}">
                    <a16:creationId xmlns:a16="http://schemas.microsoft.com/office/drawing/2014/main" id="{431DC960-A7CE-41FC-AA2F-38A983E1786A}"/>
                  </a:ext>
                </a:extLst>
              </p:cNvPr>
              <p:cNvSpPr/>
              <p:nvPr/>
            </p:nvSpPr>
            <p:spPr bwMode="auto">
              <a:xfrm>
                <a:off x="2646293" y="824726"/>
                <a:ext cx="54909" cy="247077"/>
              </a:xfrm>
              <a:prstGeom prst="trapezoid">
                <a:avLst/>
              </a:prstGeom>
              <a:noFill/>
              <a:ln w="3175">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013" dirty="0"/>
              </a:p>
            </p:txBody>
          </p:sp>
          <p:sp>
            <p:nvSpPr>
              <p:cNvPr id="132" name="Trapezoid 131">
                <a:extLst>
                  <a:ext uri="{FF2B5EF4-FFF2-40B4-BE49-F238E27FC236}">
                    <a16:creationId xmlns:a16="http://schemas.microsoft.com/office/drawing/2014/main" id="{8F175F48-D1CF-43E6-A0BF-7BF1FF12AC5D}"/>
                  </a:ext>
                </a:extLst>
              </p:cNvPr>
              <p:cNvSpPr/>
              <p:nvPr/>
            </p:nvSpPr>
            <p:spPr bwMode="auto">
              <a:xfrm>
                <a:off x="3704826" y="824726"/>
                <a:ext cx="51858" cy="247077"/>
              </a:xfrm>
              <a:prstGeom prst="trapezoid">
                <a:avLst/>
              </a:prstGeom>
              <a:noFill/>
              <a:ln w="3175">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013" dirty="0"/>
              </a:p>
            </p:txBody>
          </p:sp>
          <p:sp>
            <p:nvSpPr>
              <p:cNvPr id="133" name="Trapezoid 132">
                <a:extLst>
                  <a:ext uri="{FF2B5EF4-FFF2-40B4-BE49-F238E27FC236}">
                    <a16:creationId xmlns:a16="http://schemas.microsoft.com/office/drawing/2014/main" id="{CD269E32-9DD1-4C80-9FF4-B6FA6A9355F4}"/>
                  </a:ext>
                </a:extLst>
              </p:cNvPr>
              <p:cNvSpPr/>
              <p:nvPr/>
            </p:nvSpPr>
            <p:spPr bwMode="auto">
              <a:xfrm>
                <a:off x="4775559" y="824726"/>
                <a:ext cx="54909" cy="247077"/>
              </a:xfrm>
              <a:prstGeom prst="trapezoid">
                <a:avLst/>
              </a:prstGeom>
              <a:noFill/>
              <a:ln w="3175">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013" dirty="0"/>
              </a:p>
            </p:txBody>
          </p:sp>
          <p:sp>
            <p:nvSpPr>
              <p:cNvPr id="134" name="Trapezoid 133">
                <a:extLst>
                  <a:ext uri="{FF2B5EF4-FFF2-40B4-BE49-F238E27FC236}">
                    <a16:creationId xmlns:a16="http://schemas.microsoft.com/office/drawing/2014/main" id="{50043E4B-E4B5-4DDA-B1F8-9F2DED25F7FE}"/>
                  </a:ext>
                </a:extLst>
              </p:cNvPr>
              <p:cNvSpPr/>
              <p:nvPr/>
            </p:nvSpPr>
            <p:spPr bwMode="auto">
              <a:xfrm>
                <a:off x="5837142" y="824726"/>
                <a:ext cx="54909" cy="247077"/>
              </a:xfrm>
              <a:prstGeom prst="trapezoid">
                <a:avLst/>
              </a:prstGeom>
              <a:noFill/>
              <a:ln w="3175">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013" dirty="0"/>
              </a:p>
            </p:txBody>
          </p:sp>
        </p:grpSp>
      </p:grpSp>
      <p:grpSp>
        <p:nvGrpSpPr>
          <p:cNvPr id="225" name="Group 224">
            <a:extLst>
              <a:ext uri="{FF2B5EF4-FFF2-40B4-BE49-F238E27FC236}">
                <a16:creationId xmlns:a16="http://schemas.microsoft.com/office/drawing/2014/main" id="{CE768686-0D06-4755-819A-5450D6A97F05}"/>
              </a:ext>
            </a:extLst>
          </p:cNvPr>
          <p:cNvGrpSpPr/>
          <p:nvPr/>
        </p:nvGrpSpPr>
        <p:grpSpPr>
          <a:xfrm flipH="1">
            <a:off x="273195" y="1188407"/>
            <a:ext cx="1483099" cy="5569002"/>
            <a:chOff x="17780" y="482656"/>
            <a:chExt cx="1466725" cy="6035040"/>
          </a:xfrm>
        </p:grpSpPr>
        <p:grpSp>
          <p:nvGrpSpPr>
            <p:cNvPr id="226" name="Group 225">
              <a:extLst>
                <a:ext uri="{FF2B5EF4-FFF2-40B4-BE49-F238E27FC236}">
                  <a16:creationId xmlns:a16="http://schemas.microsoft.com/office/drawing/2014/main" id="{B383ACCA-2896-416B-8A11-5442F9697350}"/>
                </a:ext>
              </a:extLst>
            </p:cNvPr>
            <p:cNvGrpSpPr/>
            <p:nvPr/>
          </p:nvGrpSpPr>
          <p:grpSpPr>
            <a:xfrm>
              <a:off x="17780" y="482656"/>
              <a:ext cx="731520" cy="6035040"/>
              <a:chOff x="17780" y="647700"/>
              <a:chExt cx="731520" cy="6035040"/>
            </a:xfrm>
          </p:grpSpPr>
          <p:sp>
            <p:nvSpPr>
              <p:cNvPr id="242" name="Rectangle 241">
                <a:extLst>
                  <a:ext uri="{FF2B5EF4-FFF2-40B4-BE49-F238E27FC236}">
                    <a16:creationId xmlns:a16="http://schemas.microsoft.com/office/drawing/2014/main" id="{3DA4BF22-3640-4F27-9322-4328220436A1}"/>
                  </a:ext>
                </a:extLst>
              </p:cNvPr>
              <p:cNvSpPr/>
              <p:nvPr/>
            </p:nvSpPr>
            <p:spPr>
              <a:xfrm>
                <a:off x="47625"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43" name="Rectangle 242">
                <a:extLst>
                  <a:ext uri="{FF2B5EF4-FFF2-40B4-BE49-F238E27FC236}">
                    <a16:creationId xmlns:a16="http://schemas.microsoft.com/office/drawing/2014/main" id="{C751459D-E60E-4149-BCD8-A8B9432D2E76}"/>
                  </a:ext>
                </a:extLst>
              </p:cNvPr>
              <p:cNvSpPr/>
              <p:nvPr/>
            </p:nvSpPr>
            <p:spPr>
              <a:xfrm>
                <a:off x="199110"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44" name="Rectangle 243">
                <a:extLst>
                  <a:ext uri="{FF2B5EF4-FFF2-40B4-BE49-F238E27FC236}">
                    <a16:creationId xmlns:a16="http://schemas.microsoft.com/office/drawing/2014/main" id="{77F898C6-1F49-4E99-B328-EA1F71E5D2D6}"/>
                  </a:ext>
                </a:extLst>
              </p:cNvPr>
              <p:cNvSpPr/>
              <p:nvPr/>
            </p:nvSpPr>
            <p:spPr>
              <a:xfrm>
                <a:off x="350595"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45" name="Rectangle 244">
                <a:extLst>
                  <a:ext uri="{FF2B5EF4-FFF2-40B4-BE49-F238E27FC236}">
                    <a16:creationId xmlns:a16="http://schemas.microsoft.com/office/drawing/2014/main" id="{31E3D1B0-F0D8-4D61-B752-C19FF86B5D14}"/>
                  </a:ext>
                </a:extLst>
              </p:cNvPr>
              <p:cNvSpPr/>
              <p:nvPr/>
            </p:nvSpPr>
            <p:spPr>
              <a:xfrm>
                <a:off x="502080"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46" name="Rectangle 245">
                <a:extLst>
                  <a:ext uri="{FF2B5EF4-FFF2-40B4-BE49-F238E27FC236}">
                    <a16:creationId xmlns:a16="http://schemas.microsoft.com/office/drawing/2014/main" id="{C7BBCF40-0001-4F1C-8A25-DCE3CE22D33E}"/>
                  </a:ext>
                </a:extLst>
              </p:cNvPr>
              <p:cNvSpPr/>
              <p:nvPr/>
            </p:nvSpPr>
            <p:spPr>
              <a:xfrm>
                <a:off x="17780" y="9398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47" name="Rectangle 246">
                <a:extLst>
                  <a:ext uri="{FF2B5EF4-FFF2-40B4-BE49-F238E27FC236}">
                    <a16:creationId xmlns:a16="http://schemas.microsoft.com/office/drawing/2014/main" id="{605D7692-1095-4A6D-A048-7EDF3F60D2A9}"/>
                  </a:ext>
                </a:extLst>
              </p:cNvPr>
              <p:cNvSpPr/>
              <p:nvPr/>
            </p:nvSpPr>
            <p:spPr>
              <a:xfrm>
                <a:off x="17780" y="26289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48" name="Rectangle 247">
                <a:extLst>
                  <a:ext uri="{FF2B5EF4-FFF2-40B4-BE49-F238E27FC236}">
                    <a16:creationId xmlns:a16="http://schemas.microsoft.com/office/drawing/2014/main" id="{D2F8FB7B-02E5-40C5-B90D-1956A95200C3}"/>
                  </a:ext>
                </a:extLst>
              </p:cNvPr>
              <p:cNvSpPr/>
              <p:nvPr/>
            </p:nvSpPr>
            <p:spPr>
              <a:xfrm>
                <a:off x="17780" y="43180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49" name="Rectangle 248">
                <a:extLst>
                  <a:ext uri="{FF2B5EF4-FFF2-40B4-BE49-F238E27FC236}">
                    <a16:creationId xmlns:a16="http://schemas.microsoft.com/office/drawing/2014/main" id="{4E3C3D6A-65A8-4455-82A4-DA560F81CFDE}"/>
                  </a:ext>
                </a:extLst>
              </p:cNvPr>
              <p:cNvSpPr/>
              <p:nvPr/>
            </p:nvSpPr>
            <p:spPr>
              <a:xfrm>
                <a:off x="17780" y="60071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50" name="Rectangle 249">
                <a:extLst>
                  <a:ext uri="{FF2B5EF4-FFF2-40B4-BE49-F238E27FC236}">
                    <a16:creationId xmlns:a16="http://schemas.microsoft.com/office/drawing/2014/main" id="{D3B69518-2E4E-46BB-8EF9-21F4AA6E55C8}"/>
                  </a:ext>
                </a:extLst>
              </p:cNvPr>
              <p:cNvSpPr/>
              <p:nvPr/>
            </p:nvSpPr>
            <p:spPr>
              <a:xfrm>
                <a:off x="653564"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grpSp>
        <p:grpSp>
          <p:nvGrpSpPr>
            <p:cNvPr id="227" name="Group 226">
              <a:extLst>
                <a:ext uri="{FF2B5EF4-FFF2-40B4-BE49-F238E27FC236}">
                  <a16:creationId xmlns:a16="http://schemas.microsoft.com/office/drawing/2014/main" id="{31F4839A-433C-4A7E-B1D1-5967196558D6}"/>
                </a:ext>
              </a:extLst>
            </p:cNvPr>
            <p:cNvGrpSpPr/>
            <p:nvPr/>
          </p:nvGrpSpPr>
          <p:grpSpPr>
            <a:xfrm>
              <a:off x="752985" y="482656"/>
              <a:ext cx="731520" cy="6035040"/>
              <a:chOff x="17780" y="647700"/>
              <a:chExt cx="731520" cy="6035040"/>
            </a:xfrm>
          </p:grpSpPr>
          <p:sp>
            <p:nvSpPr>
              <p:cNvPr id="233" name="Rectangle 232">
                <a:extLst>
                  <a:ext uri="{FF2B5EF4-FFF2-40B4-BE49-F238E27FC236}">
                    <a16:creationId xmlns:a16="http://schemas.microsoft.com/office/drawing/2014/main" id="{E97200E7-B05B-4D48-83D3-02A50AD0C394}"/>
                  </a:ext>
                </a:extLst>
              </p:cNvPr>
              <p:cNvSpPr/>
              <p:nvPr/>
            </p:nvSpPr>
            <p:spPr>
              <a:xfrm>
                <a:off x="47625"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34" name="Rectangle 233">
                <a:extLst>
                  <a:ext uri="{FF2B5EF4-FFF2-40B4-BE49-F238E27FC236}">
                    <a16:creationId xmlns:a16="http://schemas.microsoft.com/office/drawing/2014/main" id="{57B70F96-3267-4115-A589-779215A47D16}"/>
                  </a:ext>
                </a:extLst>
              </p:cNvPr>
              <p:cNvSpPr/>
              <p:nvPr/>
            </p:nvSpPr>
            <p:spPr>
              <a:xfrm>
                <a:off x="199110"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35" name="Rectangle 234">
                <a:extLst>
                  <a:ext uri="{FF2B5EF4-FFF2-40B4-BE49-F238E27FC236}">
                    <a16:creationId xmlns:a16="http://schemas.microsoft.com/office/drawing/2014/main" id="{70EE6EE9-7CEA-41EE-867A-57615E87B727}"/>
                  </a:ext>
                </a:extLst>
              </p:cNvPr>
              <p:cNvSpPr/>
              <p:nvPr/>
            </p:nvSpPr>
            <p:spPr>
              <a:xfrm>
                <a:off x="350595"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36" name="Rectangle 235">
                <a:extLst>
                  <a:ext uri="{FF2B5EF4-FFF2-40B4-BE49-F238E27FC236}">
                    <a16:creationId xmlns:a16="http://schemas.microsoft.com/office/drawing/2014/main" id="{662A5B06-0136-4B2A-A551-306388D853A0}"/>
                  </a:ext>
                </a:extLst>
              </p:cNvPr>
              <p:cNvSpPr/>
              <p:nvPr/>
            </p:nvSpPr>
            <p:spPr>
              <a:xfrm>
                <a:off x="502080"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37" name="Rectangle 236">
                <a:extLst>
                  <a:ext uri="{FF2B5EF4-FFF2-40B4-BE49-F238E27FC236}">
                    <a16:creationId xmlns:a16="http://schemas.microsoft.com/office/drawing/2014/main" id="{E8C73ECF-1F35-48A7-8A36-A0F165778B6A}"/>
                  </a:ext>
                </a:extLst>
              </p:cNvPr>
              <p:cNvSpPr/>
              <p:nvPr/>
            </p:nvSpPr>
            <p:spPr>
              <a:xfrm>
                <a:off x="17780" y="9398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38" name="Rectangle 237">
                <a:extLst>
                  <a:ext uri="{FF2B5EF4-FFF2-40B4-BE49-F238E27FC236}">
                    <a16:creationId xmlns:a16="http://schemas.microsoft.com/office/drawing/2014/main" id="{83894E87-1FB3-4DE2-8F20-6E6D6925995B}"/>
                  </a:ext>
                </a:extLst>
              </p:cNvPr>
              <p:cNvSpPr/>
              <p:nvPr/>
            </p:nvSpPr>
            <p:spPr>
              <a:xfrm>
                <a:off x="17780" y="26289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39" name="Rectangle 238">
                <a:extLst>
                  <a:ext uri="{FF2B5EF4-FFF2-40B4-BE49-F238E27FC236}">
                    <a16:creationId xmlns:a16="http://schemas.microsoft.com/office/drawing/2014/main" id="{F37FFF33-BF93-4A43-A443-3190CC8FDA86}"/>
                  </a:ext>
                </a:extLst>
              </p:cNvPr>
              <p:cNvSpPr/>
              <p:nvPr/>
            </p:nvSpPr>
            <p:spPr>
              <a:xfrm>
                <a:off x="17780" y="43180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40" name="Rectangle 239">
                <a:extLst>
                  <a:ext uri="{FF2B5EF4-FFF2-40B4-BE49-F238E27FC236}">
                    <a16:creationId xmlns:a16="http://schemas.microsoft.com/office/drawing/2014/main" id="{10090A54-9A43-4CF3-8827-4A58F4C996E5}"/>
                  </a:ext>
                </a:extLst>
              </p:cNvPr>
              <p:cNvSpPr/>
              <p:nvPr/>
            </p:nvSpPr>
            <p:spPr>
              <a:xfrm>
                <a:off x="17780" y="60071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41" name="Rectangle 240">
                <a:extLst>
                  <a:ext uri="{FF2B5EF4-FFF2-40B4-BE49-F238E27FC236}">
                    <a16:creationId xmlns:a16="http://schemas.microsoft.com/office/drawing/2014/main" id="{4E1D9DA4-394C-4E5B-A229-3605BE8EE0FC}"/>
                  </a:ext>
                </a:extLst>
              </p:cNvPr>
              <p:cNvSpPr/>
              <p:nvPr/>
            </p:nvSpPr>
            <p:spPr>
              <a:xfrm>
                <a:off x="653564"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grpSp>
        <p:grpSp>
          <p:nvGrpSpPr>
            <p:cNvPr id="228" name="Group 227">
              <a:extLst>
                <a:ext uri="{FF2B5EF4-FFF2-40B4-BE49-F238E27FC236}">
                  <a16:creationId xmlns:a16="http://schemas.microsoft.com/office/drawing/2014/main" id="{DC8C19AD-FF7C-46EA-8FB4-34EF07D80E00}"/>
                </a:ext>
              </a:extLst>
            </p:cNvPr>
            <p:cNvGrpSpPr/>
            <p:nvPr/>
          </p:nvGrpSpPr>
          <p:grpSpPr>
            <a:xfrm>
              <a:off x="963080" y="3952660"/>
              <a:ext cx="274320" cy="411374"/>
              <a:chOff x="2062538" y="4840871"/>
              <a:chExt cx="274320" cy="411374"/>
            </a:xfrm>
          </p:grpSpPr>
          <p:sp>
            <p:nvSpPr>
              <p:cNvPr id="229" name="Rectangle: Rounded Corners 228">
                <a:extLst>
                  <a:ext uri="{FF2B5EF4-FFF2-40B4-BE49-F238E27FC236}">
                    <a16:creationId xmlns:a16="http://schemas.microsoft.com/office/drawing/2014/main" id="{61523CB8-0E1F-4DEA-89E0-D2C809D3E8A2}"/>
                  </a:ext>
                </a:extLst>
              </p:cNvPr>
              <p:cNvSpPr>
                <a:spLocks noChangeAspect="1"/>
              </p:cNvSpPr>
              <p:nvPr/>
            </p:nvSpPr>
            <p:spPr>
              <a:xfrm rot="5400000">
                <a:off x="1994011" y="4909398"/>
                <a:ext cx="411374" cy="274320"/>
              </a:xfrm>
              <a:prstGeom prst="round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grpSp>
            <p:nvGrpSpPr>
              <p:cNvPr id="230" name="Group 229">
                <a:extLst>
                  <a:ext uri="{FF2B5EF4-FFF2-40B4-BE49-F238E27FC236}">
                    <a16:creationId xmlns:a16="http://schemas.microsoft.com/office/drawing/2014/main" id="{10E59DF9-30A3-41C7-827B-BC0F1E347758}"/>
                  </a:ext>
                </a:extLst>
              </p:cNvPr>
              <p:cNvGrpSpPr/>
              <p:nvPr/>
            </p:nvGrpSpPr>
            <p:grpSpPr>
              <a:xfrm>
                <a:off x="2154768" y="4968453"/>
                <a:ext cx="91440" cy="137160"/>
                <a:chOff x="2152863" y="4955118"/>
                <a:chExt cx="91440" cy="137160"/>
              </a:xfrm>
            </p:grpSpPr>
            <p:sp>
              <p:nvSpPr>
                <p:cNvPr id="231" name="Oval 230">
                  <a:extLst>
                    <a:ext uri="{FF2B5EF4-FFF2-40B4-BE49-F238E27FC236}">
                      <a16:creationId xmlns:a16="http://schemas.microsoft.com/office/drawing/2014/main" id="{EFB3CFBE-0760-4252-962F-E3A26CB49B72}"/>
                    </a:ext>
                  </a:extLst>
                </p:cNvPr>
                <p:cNvSpPr>
                  <a:spLocks noChangeAspect="1"/>
                </p:cNvSpPr>
                <p:nvPr/>
              </p:nvSpPr>
              <p:spPr>
                <a:xfrm>
                  <a:off x="2152863" y="4955118"/>
                  <a:ext cx="91440" cy="91440"/>
                </a:xfrm>
                <a:prstGeom prst="ellips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32" name="Isosceles Triangle 231">
                  <a:extLst>
                    <a:ext uri="{FF2B5EF4-FFF2-40B4-BE49-F238E27FC236}">
                      <a16:creationId xmlns:a16="http://schemas.microsoft.com/office/drawing/2014/main" id="{5F782CF7-E4CB-4721-8FE2-A8423ED3958D}"/>
                    </a:ext>
                  </a:extLst>
                </p:cNvPr>
                <p:cNvSpPr>
                  <a:spLocks noChangeAspect="1"/>
                </p:cNvSpPr>
                <p:nvPr/>
              </p:nvSpPr>
              <p:spPr>
                <a:xfrm>
                  <a:off x="2164006" y="4995549"/>
                  <a:ext cx="64766" cy="96729"/>
                </a:xfrm>
                <a:prstGeom prst="triangl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grpSp>
        </p:grpSp>
      </p:grpSp>
      <p:cxnSp>
        <p:nvCxnSpPr>
          <p:cNvPr id="251" name="Straight Connector 250">
            <a:extLst>
              <a:ext uri="{FF2B5EF4-FFF2-40B4-BE49-F238E27FC236}">
                <a16:creationId xmlns:a16="http://schemas.microsoft.com/office/drawing/2014/main" id="{4213A33F-37D1-42D9-B369-57680AA31FC9}"/>
              </a:ext>
            </a:extLst>
          </p:cNvPr>
          <p:cNvCxnSpPr>
            <a:cxnSpLocks/>
          </p:cNvCxnSpPr>
          <p:nvPr/>
        </p:nvCxnSpPr>
        <p:spPr>
          <a:xfrm>
            <a:off x="115432" y="1032183"/>
            <a:ext cx="8940080" cy="0"/>
          </a:xfrm>
          <a:prstGeom prst="line">
            <a:avLst/>
          </a:prstGeom>
          <a:ln>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9A759633-FB5C-442B-8B36-DBF1AB5E57F5}"/>
              </a:ext>
            </a:extLst>
          </p:cNvPr>
          <p:cNvSpPr>
            <a:spLocks noGrp="1"/>
          </p:cNvSpPr>
          <p:nvPr>
            <p:ph type="sldNum" sz="quarter" idx="12"/>
          </p:nvPr>
        </p:nvSpPr>
        <p:spPr/>
        <p:txBody>
          <a:bodyPr/>
          <a:lstStyle/>
          <a:p>
            <a:fld id="{3A49692A-2BAD-4CCF-B2FD-1F7984FBC75E}" type="slidenum">
              <a:rPr lang="en-US" smtClean="0"/>
              <a:t>5</a:t>
            </a:fld>
            <a:endParaRPr lang="en-US" dirty="0"/>
          </a:p>
        </p:txBody>
      </p:sp>
      <p:pic>
        <p:nvPicPr>
          <p:cNvPr id="91" name="Picture 2" descr="New Logo 01-2016 DARK GRAY">
            <a:extLst>
              <a:ext uri="{FF2B5EF4-FFF2-40B4-BE49-F238E27FC236}">
                <a16:creationId xmlns:a16="http://schemas.microsoft.com/office/drawing/2014/main" id="{F213532E-04E5-4C0A-A16F-6A484B7C1F8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46065" y="6004791"/>
            <a:ext cx="1979752" cy="672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986528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a:extLst>
              <a:ext uri="{FF2B5EF4-FFF2-40B4-BE49-F238E27FC236}">
                <a16:creationId xmlns:a16="http://schemas.microsoft.com/office/drawing/2014/main" id="{DA000CCF-8A69-4B97-B650-CDA5BCCB7AA1}"/>
              </a:ext>
            </a:extLst>
          </p:cNvPr>
          <p:cNvSpPr/>
          <p:nvPr/>
        </p:nvSpPr>
        <p:spPr>
          <a:xfrm>
            <a:off x="1806867" y="1230357"/>
            <a:ext cx="7063937" cy="5509200"/>
          </a:xfrm>
          <a:prstGeom prst="rect">
            <a:avLst/>
          </a:prstGeom>
          <a:solidFill>
            <a:schemeClr val="bg1"/>
          </a:solidFill>
        </p:spPr>
        <p:txBody>
          <a:bodyPr wrap="square">
            <a:spAutoFit/>
          </a:bodyPr>
          <a:lstStyle/>
          <a:p>
            <a:r>
              <a:rPr lang="en-US" u="sng"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Personal Requirements</a:t>
            </a:r>
            <a:endParaRPr lang="en-US" u="sng" dirty="0">
              <a:latin typeface="Times New Roman" panose="02020603050405020304" pitchFamily="18" charset="0"/>
              <a:ea typeface="Times New Roman" panose="02020603050405020304" pitchFamily="18" charset="0"/>
            </a:endParaRPr>
          </a:p>
          <a:p>
            <a:pPr marL="192881" indent="-192881">
              <a:buFont typeface="Arial" panose="020B0604020202020204" pitchFamily="34" charset="0"/>
              <a:buChar char="•"/>
            </a:pPr>
            <a:r>
              <a:rPr lang="en-US"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Be member in good standing of a Christian church</a:t>
            </a:r>
          </a:p>
          <a:p>
            <a:pPr marL="192881" indent="-192881">
              <a:buFont typeface="Arial" panose="020B0604020202020204" pitchFamily="34" charset="0"/>
              <a:buChar char="•"/>
            </a:pPr>
            <a:r>
              <a:rPr lang="en-US"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Able to meet your mentee twice per month from </a:t>
            </a:r>
            <a:r>
              <a:rPr lang="en-US" dirty="0">
                <a:solidFill>
                  <a:srgbClr val="000000"/>
                </a:solidFill>
                <a:latin typeface="Calibri" panose="020F0502020204030204" pitchFamily="34" charset="0"/>
                <a:cs typeface="Times New Roman" panose="02020603050405020304" pitchFamily="18" charset="0"/>
              </a:rPr>
              <a:t>7:00 p.m. - 8:45 p.m. </a:t>
            </a:r>
          </a:p>
          <a:p>
            <a:pPr marL="192881" indent="-192881">
              <a:spcAft>
                <a:spcPts val="1200"/>
              </a:spcAft>
              <a:buFont typeface="Arial" panose="020B0604020202020204" pitchFamily="34" charset="0"/>
              <a:buChar char="•"/>
            </a:pPr>
            <a:r>
              <a:rPr lang="en-US"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You pick which group to join for meetings held on the 1st and 3rd or 2nd and 4th Monday, Tuesday, or Thursday nights of the month</a:t>
            </a:r>
          </a:p>
          <a:p>
            <a:r>
              <a:rPr lang="en-US" u="sng"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Prospective mentors…</a:t>
            </a:r>
          </a:p>
          <a:p>
            <a:pPr marL="342900" indent="-342900">
              <a:buFont typeface="+mj-lt"/>
              <a:buAutoNum type="arabicPeriod"/>
            </a:pPr>
            <a:r>
              <a:rPr lang="en-US"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Must complete an application form and agree to allow the State of GA to conduct a simple background check</a:t>
            </a:r>
          </a:p>
          <a:p>
            <a:pPr marL="342900" indent="-342900">
              <a:buFont typeface="+mj-lt"/>
              <a:buAutoNum type="arabicPeriod"/>
            </a:pPr>
            <a:r>
              <a:rPr lang="en-US"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Receive mandatory training by both Metanoia Ministries (2-1/2 hrs.) and State prison officials (4 hrs.) </a:t>
            </a:r>
          </a:p>
          <a:p>
            <a:pPr marL="342900" indent="-342900">
              <a:buFont typeface="+mj-lt"/>
              <a:buAutoNum type="arabicPeriod"/>
            </a:pPr>
            <a:r>
              <a:rPr lang="en-US"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Training covers Biblical Basis of Ministry, Intro to Inmates and Prison Culture, State and Federal Regulations, The Do’s and Don’ts in a Prison </a:t>
            </a:r>
          </a:p>
          <a:p>
            <a:pPr marL="342900" indent="-342900">
              <a:buFont typeface="+mj-lt"/>
              <a:buAutoNum type="arabicPeriod"/>
            </a:pPr>
            <a:r>
              <a:rPr lang="en-US"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Complete paperwork for matching</a:t>
            </a:r>
          </a:p>
          <a:p>
            <a:pPr marL="342900" indent="-342900">
              <a:buFont typeface="+mj-lt"/>
              <a:buAutoNum type="arabicPeriod"/>
            </a:pPr>
            <a:r>
              <a:rPr lang="en-US"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Have photo taken for official GA Certified Volunteer badge</a:t>
            </a:r>
          </a:p>
          <a:p>
            <a:pPr marL="342900" indent="-342900">
              <a:buFont typeface="+mj-lt"/>
              <a:buAutoNum type="arabicPeriod"/>
            </a:pPr>
            <a:r>
              <a:rPr lang="en-US"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Match up with a prisoner and receive details about first meeting</a:t>
            </a:r>
          </a:p>
          <a:p>
            <a:r>
              <a:rPr lang="en-US"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r>
              <a:rPr lang="en-US"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See </a:t>
            </a:r>
            <a:r>
              <a:rPr lang="en-US" dirty="0">
                <a:latin typeface="Calibri" panose="020F0502020204030204" pitchFamily="34" charset="0"/>
                <a:ea typeface="Times New Roman" panose="02020603050405020304" pitchFamily="18" charset="0"/>
                <a:cs typeface="Times New Roman" panose="02020603050405020304" pitchFamily="18" charset="0"/>
              </a:rPr>
              <a:t>https://wspmentoringministryevents.shutterfly.com </a:t>
            </a:r>
          </a:p>
          <a:p>
            <a:r>
              <a:rPr lang="en-US" dirty="0">
                <a:latin typeface="Calibri" panose="020F0502020204030204" pitchFamily="34" charset="0"/>
                <a:ea typeface="Times New Roman" panose="02020603050405020304" pitchFamily="18" charset="0"/>
                <a:cs typeface="Times New Roman" panose="02020603050405020304" pitchFamily="18" charset="0"/>
              </a:rPr>
              <a:t>for many more details</a:t>
            </a:r>
          </a:p>
          <a:p>
            <a:endParaRPr lang="en-US" dirty="0">
              <a:latin typeface="Times New Roman" panose="02020603050405020304" pitchFamily="18" charset="0"/>
              <a:ea typeface="Times New Roman" panose="02020603050405020304" pitchFamily="18" charset="0"/>
            </a:endParaRPr>
          </a:p>
        </p:txBody>
      </p:sp>
      <p:grpSp>
        <p:nvGrpSpPr>
          <p:cNvPr id="145" name="Group 144">
            <a:extLst>
              <a:ext uri="{FF2B5EF4-FFF2-40B4-BE49-F238E27FC236}">
                <a16:creationId xmlns:a16="http://schemas.microsoft.com/office/drawing/2014/main" id="{1736B3A6-4870-49C9-8CFC-9D0287B0F3F5}"/>
              </a:ext>
            </a:extLst>
          </p:cNvPr>
          <p:cNvGrpSpPr/>
          <p:nvPr/>
        </p:nvGrpSpPr>
        <p:grpSpPr>
          <a:xfrm>
            <a:off x="6451631" y="204705"/>
            <a:ext cx="2361202" cy="683735"/>
            <a:chOff x="2758054" y="451203"/>
            <a:chExt cx="3648479" cy="1022714"/>
          </a:xfrm>
        </p:grpSpPr>
        <p:sp>
          <p:nvSpPr>
            <p:cNvPr id="146" name="TextBox 145">
              <a:extLst>
                <a:ext uri="{FF2B5EF4-FFF2-40B4-BE49-F238E27FC236}">
                  <a16:creationId xmlns:a16="http://schemas.microsoft.com/office/drawing/2014/main" id="{575A0204-7BE9-4245-A4D6-2F5379ED903F}"/>
                </a:ext>
              </a:extLst>
            </p:cNvPr>
            <p:cNvSpPr txBox="1"/>
            <p:nvPr/>
          </p:nvSpPr>
          <p:spPr bwMode="auto">
            <a:xfrm>
              <a:off x="2758054" y="882158"/>
              <a:ext cx="3648479" cy="591759"/>
            </a:xfrm>
            <a:prstGeom prst="rect">
              <a:avLst/>
            </a:prstGeom>
            <a:noFill/>
            <a:ln>
              <a:noFill/>
            </a:ln>
          </p:spPr>
          <p:txBody>
            <a:bodyPr wrap="square" lIns="50625" tIns="25313" rIns="50625" bIns="25313"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lgn="ctr" hangingPunct="0">
                <a:buNone/>
                <a:defRPr/>
              </a:pPr>
              <a:r>
                <a:rPr lang="en-US" sz="900" dirty="0">
                  <a:latin typeface="Calibri" pitchFamily="34"/>
                  <a:ea typeface="Lucida Sans Unicode" pitchFamily="2"/>
                  <a:cs typeface="Mangal" pitchFamily="2"/>
                </a:rPr>
                <a:t>Community Mentoring Ministry at</a:t>
              </a:r>
            </a:p>
            <a:p>
              <a:pPr algn="ctr" hangingPunct="0">
                <a:buNone/>
                <a:defRPr/>
              </a:pPr>
              <a:r>
                <a:rPr lang="en-US" sz="900" dirty="0">
                  <a:latin typeface="Calibri" pitchFamily="34"/>
                  <a:ea typeface="Lucida Sans Unicode" pitchFamily="2"/>
                  <a:cs typeface="Mangal" pitchFamily="2"/>
                </a:rPr>
                <a:t>Walker State Faith and Character Prison</a:t>
              </a:r>
            </a:p>
          </p:txBody>
        </p:sp>
        <p:grpSp>
          <p:nvGrpSpPr>
            <p:cNvPr id="147" name="Group 146">
              <a:extLst>
                <a:ext uri="{FF2B5EF4-FFF2-40B4-BE49-F238E27FC236}">
                  <a16:creationId xmlns:a16="http://schemas.microsoft.com/office/drawing/2014/main" id="{DCFBAAD6-2CC6-40B9-80A9-3D717D66AE26}"/>
                </a:ext>
              </a:extLst>
            </p:cNvPr>
            <p:cNvGrpSpPr/>
            <p:nvPr/>
          </p:nvGrpSpPr>
          <p:grpSpPr>
            <a:xfrm>
              <a:off x="2994364" y="451203"/>
              <a:ext cx="3245758" cy="494161"/>
              <a:chOff x="2646293" y="577642"/>
              <a:chExt cx="3245758" cy="494161"/>
            </a:xfrm>
          </p:grpSpPr>
          <p:grpSp>
            <p:nvGrpSpPr>
              <p:cNvPr id="148" name="Group 44">
                <a:extLst>
                  <a:ext uri="{FF2B5EF4-FFF2-40B4-BE49-F238E27FC236}">
                    <a16:creationId xmlns:a16="http://schemas.microsoft.com/office/drawing/2014/main" id="{18145F14-FDB1-467B-8AD8-93C5D5D81EE0}"/>
                  </a:ext>
                </a:extLst>
              </p:cNvPr>
              <p:cNvGrpSpPr>
                <a:grpSpLocks/>
              </p:cNvGrpSpPr>
              <p:nvPr/>
            </p:nvGrpSpPr>
            <p:grpSpPr bwMode="auto">
              <a:xfrm>
                <a:off x="2661031" y="577649"/>
                <a:ext cx="1071466" cy="247067"/>
                <a:chOff x="3287712" y="1646237"/>
                <a:chExt cx="914400" cy="152400"/>
              </a:xfrm>
            </p:grpSpPr>
            <p:grpSp>
              <p:nvGrpSpPr>
                <p:cNvPr id="184" name="Group 30">
                  <a:extLst>
                    <a:ext uri="{FF2B5EF4-FFF2-40B4-BE49-F238E27FC236}">
                      <a16:creationId xmlns:a16="http://schemas.microsoft.com/office/drawing/2014/main" id="{67441258-6A33-4437-AFD9-F9753B9DCB45}"/>
                    </a:ext>
                  </a:extLst>
                </p:cNvPr>
                <p:cNvGrpSpPr>
                  <a:grpSpLocks/>
                </p:cNvGrpSpPr>
                <p:nvPr/>
              </p:nvGrpSpPr>
              <p:grpSpPr bwMode="auto">
                <a:xfrm>
                  <a:off x="3287712" y="1646237"/>
                  <a:ext cx="914400" cy="152400"/>
                  <a:chOff x="3287712" y="1646237"/>
                  <a:chExt cx="914400" cy="152400"/>
                </a:xfrm>
              </p:grpSpPr>
              <p:grpSp>
                <p:nvGrpSpPr>
                  <p:cNvPr id="192" name="Group 24">
                    <a:extLst>
                      <a:ext uri="{FF2B5EF4-FFF2-40B4-BE49-F238E27FC236}">
                        <a16:creationId xmlns:a16="http://schemas.microsoft.com/office/drawing/2014/main" id="{536C43D6-A60B-4665-AC3D-D83FC916404B}"/>
                      </a:ext>
                    </a:extLst>
                  </p:cNvPr>
                  <p:cNvGrpSpPr>
                    <a:grpSpLocks/>
                  </p:cNvGrpSpPr>
                  <p:nvPr/>
                </p:nvGrpSpPr>
                <p:grpSpPr bwMode="auto">
                  <a:xfrm>
                    <a:off x="3287712" y="1646237"/>
                    <a:ext cx="228600" cy="152400"/>
                    <a:chOff x="3287712" y="1646237"/>
                    <a:chExt cx="228600" cy="152400"/>
                  </a:xfrm>
                </p:grpSpPr>
                <p:cxnSp>
                  <p:nvCxnSpPr>
                    <p:cNvPr id="197" name="Straight Connector 17">
                      <a:extLst>
                        <a:ext uri="{FF2B5EF4-FFF2-40B4-BE49-F238E27FC236}">
                          <a16:creationId xmlns:a16="http://schemas.microsoft.com/office/drawing/2014/main" id="{87911A56-0920-4A87-9B67-E4905A8A4592}"/>
                        </a:ext>
                      </a:extLst>
                    </p:cNvPr>
                    <p:cNvCxnSpPr/>
                    <p:nvPr/>
                  </p:nvCxnSpPr>
                  <p:spPr>
                    <a:xfrm flipV="1">
                      <a:off x="3288151" y="1722440"/>
                      <a:ext cx="75496"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a:extLst>
                        <a:ext uri="{FF2B5EF4-FFF2-40B4-BE49-F238E27FC236}">
                          <a16:creationId xmlns:a16="http://schemas.microsoft.com/office/drawing/2014/main" id="{5E29A56B-E764-48EB-A584-8421E44CEF78}"/>
                        </a:ext>
                      </a:extLst>
                    </p:cNvPr>
                    <p:cNvCxnSpPr/>
                    <p:nvPr/>
                  </p:nvCxnSpPr>
                  <p:spPr>
                    <a:xfrm flipV="1">
                      <a:off x="3363648" y="1646237"/>
                      <a:ext cx="153599"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cxnSp>
                <p:nvCxnSpPr>
                  <p:cNvPr id="193" name="Straight Connector 192">
                    <a:extLst>
                      <a:ext uri="{FF2B5EF4-FFF2-40B4-BE49-F238E27FC236}">
                        <a16:creationId xmlns:a16="http://schemas.microsoft.com/office/drawing/2014/main" id="{9BD3F1E7-E898-4C20-B532-1DCA6CFFD726}"/>
                      </a:ext>
                    </a:extLst>
                  </p:cNvPr>
                  <p:cNvCxnSpPr/>
                  <p:nvPr/>
                </p:nvCxnSpPr>
                <p:spPr>
                  <a:xfrm>
                    <a:off x="3517246" y="1646237"/>
                    <a:ext cx="455586" cy="0"/>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nvGrpSpPr>
                  <p:cNvPr id="194" name="Group 27">
                    <a:extLst>
                      <a:ext uri="{FF2B5EF4-FFF2-40B4-BE49-F238E27FC236}">
                        <a16:creationId xmlns:a16="http://schemas.microsoft.com/office/drawing/2014/main" id="{36AD4D3C-F98F-408D-9CA6-55419F8FB25A}"/>
                      </a:ext>
                    </a:extLst>
                  </p:cNvPr>
                  <p:cNvGrpSpPr>
                    <a:grpSpLocks/>
                  </p:cNvGrpSpPr>
                  <p:nvPr/>
                </p:nvGrpSpPr>
                <p:grpSpPr bwMode="auto">
                  <a:xfrm flipH="1">
                    <a:off x="3973512" y="1646237"/>
                    <a:ext cx="228600" cy="152400"/>
                    <a:chOff x="3287712" y="1646237"/>
                    <a:chExt cx="228600" cy="152400"/>
                  </a:xfrm>
                </p:grpSpPr>
                <p:cxnSp>
                  <p:nvCxnSpPr>
                    <p:cNvPr id="195" name="Straight Connector 194">
                      <a:extLst>
                        <a:ext uri="{FF2B5EF4-FFF2-40B4-BE49-F238E27FC236}">
                          <a16:creationId xmlns:a16="http://schemas.microsoft.com/office/drawing/2014/main" id="{CBE957BB-71FC-4AEB-9FE1-E8C0727BE197}"/>
                        </a:ext>
                      </a:extLst>
                    </p:cNvPr>
                    <p:cNvCxnSpPr/>
                    <p:nvPr/>
                  </p:nvCxnSpPr>
                  <p:spPr>
                    <a:xfrm flipV="1">
                      <a:off x="3287897" y="1722440"/>
                      <a:ext cx="75496"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96" name="Straight Connector 195">
                      <a:extLst>
                        <a:ext uri="{FF2B5EF4-FFF2-40B4-BE49-F238E27FC236}">
                          <a16:creationId xmlns:a16="http://schemas.microsoft.com/office/drawing/2014/main" id="{C4E7F25E-5BCF-42C1-8962-01727F6C4265}"/>
                        </a:ext>
                      </a:extLst>
                    </p:cNvPr>
                    <p:cNvCxnSpPr/>
                    <p:nvPr/>
                  </p:nvCxnSpPr>
                  <p:spPr>
                    <a:xfrm flipV="1">
                      <a:off x="3363394" y="1646237"/>
                      <a:ext cx="153599"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grpSp>
            <p:cxnSp>
              <p:nvCxnSpPr>
                <p:cNvPr id="185" name="Straight Connector 32">
                  <a:extLst>
                    <a:ext uri="{FF2B5EF4-FFF2-40B4-BE49-F238E27FC236}">
                      <a16:creationId xmlns:a16="http://schemas.microsoft.com/office/drawing/2014/main" id="{EABF6F56-DBA9-4A7F-8BB7-380F11F5945D}"/>
                    </a:ext>
                  </a:extLst>
                </p:cNvPr>
                <p:cNvCxnSpPr/>
                <p:nvPr/>
              </p:nvCxnSpPr>
              <p:spPr>
                <a:xfrm>
                  <a:off x="3288151" y="1798642"/>
                  <a:ext cx="913775" cy="0"/>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86" name="Straight Connector 34">
                  <a:extLst>
                    <a:ext uri="{FF2B5EF4-FFF2-40B4-BE49-F238E27FC236}">
                      <a16:creationId xmlns:a16="http://schemas.microsoft.com/office/drawing/2014/main" id="{3E1585AB-D68A-4057-9512-83941B97814B}"/>
                    </a:ext>
                  </a:extLst>
                </p:cNvPr>
                <p:cNvCxnSpPr/>
                <p:nvPr/>
              </p:nvCxnSpPr>
              <p:spPr>
                <a:xfrm>
                  <a:off x="3517246" y="1646237"/>
                  <a:ext cx="0" cy="15240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a:extLst>
                    <a:ext uri="{FF2B5EF4-FFF2-40B4-BE49-F238E27FC236}">
                      <a16:creationId xmlns:a16="http://schemas.microsoft.com/office/drawing/2014/main" id="{B9472412-D299-460F-BAAC-A3A8F58F927C}"/>
                    </a:ext>
                  </a:extLst>
                </p:cNvPr>
                <p:cNvCxnSpPr/>
                <p:nvPr/>
              </p:nvCxnSpPr>
              <p:spPr>
                <a:xfrm>
                  <a:off x="3972832" y="1646237"/>
                  <a:ext cx="0" cy="15240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a:extLst>
                    <a:ext uri="{FF2B5EF4-FFF2-40B4-BE49-F238E27FC236}">
                      <a16:creationId xmlns:a16="http://schemas.microsoft.com/office/drawing/2014/main" id="{CE462659-7E4B-4E87-B111-8417219D405A}"/>
                    </a:ext>
                  </a:extLst>
                </p:cNvPr>
                <p:cNvCxnSpPr/>
                <p:nvPr/>
              </p:nvCxnSpPr>
              <p:spPr>
                <a:xfrm>
                  <a:off x="3363648" y="1722440"/>
                  <a:ext cx="0"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a:extLst>
                    <a:ext uri="{FF2B5EF4-FFF2-40B4-BE49-F238E27FC236}">
                      <a16:creationId xmlns:a16="http://schemas.microsoft.com/office/drawing/2014/main" id="{61F2F18B-86FE-4227-9409-43FF7B4317AB}"/>
                    </a:ext>
                  </a:extLst>
                </p:cNvPr>
                <p:cNvCxnSpPr/>
                <p:nvPr/>
              </p:nvCxnSpPr>
              <p:spPr>
                <a:xfrm>
                  <a:off x="4126430" y="1722440"/>
                  <a:ext cx="0"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a:extLst>
                    <a:ext uri="{FF2B5EF4-FFF2-40B4-BE49-F238E27FC236}">
                      <a16:creationId xmlns:a16="http://schemas.microsoft.com/office/drawing/2014/main" id="{FAE52463-D474-4D38-8181-EDDEE293CB73}"/>
                    </a:ext>
                  </a:extLst>
                </p:cNvPr>
                <p:cNvCxnSpPr/>
                <p:nvPr/>
              </p:nvCxnSpPr>
              <p:spPr>
                <a:xfrm>
                  <a:off x="3668241" y="1646237"/>
                  <a:ext cx="0" cy="15240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91" name="Straight Connector 190">
                  <a:extLst>
                    <a:ext uri="{FF2B5EF4-FFF2-40B4-BE49-F238E27FC236}">
                      <a16:creationId xmlns:a16="http://schemas.microsoft.com/office/drawing/2014/main" id="{443EA149-0A4F-46C9-94E2-D6E75BCD9AFE}"/>
                    </a:ext>
                  </a:extLst>
                </p:cNvPr>
                <p:cNvCxnSpPr/>
                <p:nvPr/>
              </p:nvCxnSpPr>
              <p:spPr>
                <a:xfrm>
                  <a:off x="3821838" y="1646237"/>
                  <a:ext cx="0" cy="15240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grpSp>
            <p:nvGrpSpPr>
              <p:cNvPr id="149" name="Group 30">
                <a:extLst>
                  <a:ext uri="{FF2B5EF4-FFF2-40B4-BE49-F238E27FC236}">
                    <a16:creationId xmlns:a16="http://schemas.microsoft.com/office/drawing/2014/main" id="{6B7964C4-1B3E-40F3-AB63-6BC4BDF69AFD}"/>
                  </a:ext>
                </a:extLst>
              </p:cNvPr>
              <p:cNvGrpSpPr>
                <a:grpSpLocks/>
              </p:cNvGrpSpPr>
              <p:nvPr/>
            </p:nvGrpSpPr>
            <p:grpSpPr bwMode="auto">
              <a:xfrm>
                <a:off x="3732496" y="577642"/>
                <a:ext cx="1070519" cy="247076"/>
                <a:chOff x="3287712" y="1646237"/>
                <a:chExt cx="913592" cy="152406"/>
              </a:xfrm>
            </p:grpSpPr>
            <p:grpSp>
              <p:nvGrpSpPr>
                <p:cNvPr id="177" name="Group 24">
                  <a:extLst>
                    <a:ext uri="{FF2B5EF4-FFF2-40B4-BE49-F238E27FC236}">
                      <a16:creationId xmlns:a16="http://schemas.microsoft.com/office/drawing/2014/main" id="{C1F64904-0885-4A2E-9E9F-0AB2F6A24A2C}"/>
                    </a:ext>
                  </a:extLst>
                </p:cNvPr>
                <p:cNvGrpSpPr>
                  <a:grpSpLocks/>
                </p:cNvGrpSpPr>
                <p:nvPr/>
              </p:nvGrpSpPr>
              <p:grpSpPr bwMode="auto">
                <a:xfrm>
                  <a:off x="3287712" y="1646237"/>
                  <a:ext cx="228600" cy="152400"/>
                  <a:chOff x="3287712" y="1646237"/>
                  <a:chExt cx="228600" cy="152400"/>
                </a:xfrm>
              </p:grpSpPr>
              <p:cxnSp>
                <p:nvCxnSpPr>
                  <p:cNvPr id="182" name="Straight Connector 181">
                    <a:extLst>
                      <a:ext uri="{FF2B5EF4-FFF2-40B4-BE49-F238E27FC236}">
                        <a16:creationId xmlns:a16="http://schemas.microsoft.com/office/drawing/2014/main" id="{86722D0E-6C04-4E7F-9833-4856AAB16627}"/>
                      </a:ext>
                    </a:extLst>
                  </p:cNvPr>
                  <p:cNvCxnSpPr/>
                  <p:nvPr/>
                </p:nvCxnSpPr>
                <p:spPr>
                  <a:xfrm flipV="1">
                    <a:off x="3287527" y="1722440"/>
                    <a:ext cx="75498"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a:extLst>
                      <a:ext uri="{FF2B5EF4-FFF2-40B4-BE49-F238E27FC236}">
                        <a16:creationId xmlns:a16="http://schemas.microsoft.com/office/drawing/2014/main" id="{A1C9EBE0-1C9B-444F-9EDE-22B2189DB483}"/>
                      </a:ext>
                    </a:extLst>
                  </p:cNvPr>
                  <p:cNvCxnSpPr/>
                  <p:nvPr/>
                </p:nvCxnSpPr>
                <p:spPr>
                  <a:xfrm flipV="1">
                    <a:off x="3363025" y="1646237"/>
                    <a:ext cx="153597"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cxnSp>
              <p:nvCxnSpPr>
                <p:cNvPr id="178" name="Straight Connector 177">
                  <a:extLst>
                    <a:ext uri="{FF2B5EF4-FFF2-40B4-BE49-F238E27FC236}">
                      <a16:creationId xmlns:a16="http://schemas.microsoft.com/office/drawing/2014/main" id="{26B628DB-112F-4BB7-98F5-D3ECDEFA41B0}"/>
                    </a:ext>
                  </a:extLst>
                </p:cNvPr>
                <p:cNvCxnSpPr/>
                <p:nvPr/>
              </p:nvCxnSpPr>
              <p:spPr>
                <a:xfrm>
                  <a:off x="3516622" y="1646237"/>
                  <a:ext cx="455587" cy="0"/>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nvGrpSpPr>
                <p:cNvPr id="179" name="Group 27">
                  <a:extLst>
                    <a:ext uri="{FF2B5EF4-FFF2-40B4-BE49-F238E27FC236}">
                      <a16:creationId xmlns:a16="http://schemas.microsoft.com/office/drawing/2014/main" id="{9B4F0910-909B-4FF1-B8E1-E50A81F35D1B}"/>
                    </a:ext>
                  </a:extLst>
                </p:cNvPr>
                <p:cNvGrpSpPr>
                  <a:grpSpLocks/>
                </p:cNvGrpSpPr>
                <p:nvPr/>
              </p:nvGrpSpPr>
              <p:grpSpPr bwMode="auto">
                <a:xfrm flipH="1">
                  <a:off x="3975557" y="1646238"/>
                  <a:ext cx="225747" cy="152405"/>
                  <a:chOff x="3288520" y="1646238"/>
                  <a:chExt cx="225747" cy="152405"/>
                </a:xfrm>
              </p:grpSpPr>
              <p:cxnSp>
                <p:nvCxnSpPr>
                  <p:cNvPr id="180" name="Straight Connector 179">
                    <a:extLst>
                      <a:ext uri="{FF2B5EF4-FFF2-40B4-BE49-F238E27FC236}">
                        <a16:creationId xmlns:a16="http://schemas.microsoft.com/office/drawing/2014/main" id="{2CD144B3-269E-4087-B2BB-5FEC913E43B3}"/>
                      </a:ext>
                    </a:extLst>
                  </p:cNvPr>
                  <p:cNvCxnSpPr/>
                  <p:nvPr/>
                </p:nvCxnSpPr>
                <p:spPr>
                  <a:xfrm flipV="1">
                    <a:off x="3288520" y="1722440"/>
                    <a:ext cx="75498"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a:extLst>
                      <a:ext uri="{FF2B5EF4-FFF2-40B4-BE49-F238E27FC236}">
                        <a16:creationId xmlns:a16="http://schemas.microsoft.com/office/drawing/2014/main" id="{CA7CD94B-115E-41B6-8539-20DBF785EF2D}"/>
                      </a:ext>
                    </a:extLst>
                  </p:cNvPr>
                  <p:cNvCxnSpPr>
                    <a:cxnSpLocks/>
                  </p:cNvCxnSpPr>
                  <p:nvPr/>
                </p:nvCxnSpPr>
                <p:spPr>
                  <a:xfrm flipV="1">
                    <a:off x="3364020" y="1646238"/>
                    <a:ext cx="150247"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grpSp>
          <p:cxnSp>
            <p:nvCxnSpPr>
              <p:cNvPr id="150" name="Straight Connector 149">
                <a:extLst>
                  <a:ext uri="{FF2B5EF4-FFF2-40B4-BE49-F238E27FC236}">
                    <a16:creationId xmlns:a16="http://schemas.microsoft.com/office/drawing/2014/main" id="{0F827DBF-A53C-4EB6-BB10-D77B0A9A4BD2}"/>
                  </a:ext>
                </a:extLst>
              </p:cNvPr>
              <p:cNvCxnSpPr/>
              <p:nvPr/>
            </p:nvCxnSpPr>
            <p:spPr bwMode="auto">
              <a:xfrm>
                <a:off x="3732280" y="824724"/>
                <a:ext cx="1070736" cy="0"/>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51" name="Straight Connector 150">
                <a:extLst>
                  <a:ext uri="{FF2B5EF4-FFF2-40B4-BE49-F238E27FC236}">
                    <a16:creationId xmlns:a16="http://schemas.microsoft.com/office/drawing/2014/main" id="{FEAACFC1-3FF2-499C-B123-799BF15A8D42}"/>
                  </a:ext>
                </a:extLst>
              </p:cNvPr>
              <p:cNvCxnSpPr/>
              <p:nvPr/>
            </p:nvCxnSpPr>
            <p:spPr bwMode="auto">
              <a:xfrm>
                <a:off x="4000727" y="577649"/>
                <a:ext cx="0" cy="24707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52" name="Straight Connector 151">
                <a:extLst>
                  <a:ext uri="{FF2B5EF4-FFF2-40B4-BE49-F238E27FC236}">
                    <a16:creationId xmlns:a16="http://schemas.microsoft.com/office/drawing/2014/main" id="{1C8803EC-992E-44F0-BA4A-05E991C83FAE}"/>
                  </a:ext>
                </a:extLst>
              </p:cNvPr>
              <p:cNvCxnSpPr/>
              <p:nvPr/>
            </p:nvCxnSpPr>
            <p:spPr bwMode="auto">
              <a:xfrm>
                <a:off x="4534570" y="577649"/>
                <a:ext cx="0" cy="24707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53" name="Straight Connector 152">
                <a:extLst>
                  <a:ext uri="{FF2B5EF4-FFF2-40B4-BE49-F238E27FC236}">
                    <a16:creationId xmlns:a16="http://schemas.microsoft.com/office/drawing/2014/main" id="{4C3B50F9-E540-4CFC-AC3D-026A25912C37}"/>
                  </a:ext>
                </a:extLst>
              </p:cNvPr>
              <p:cNvCxnSpPr/>
              <p:nvPr/>
            </p:nvCxnSpPr>
            <p:spPr bwMode="auto">
              <a:xfrm>
                <a:off x="3820746" y="701187"/>
                <a:ext cx="0" cy="123538"/>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54" name="Straight Connector 153">
                <a:extLst>
                  <a:ext uri="{FF2B5EF4-FFF2-40B4-BE49-F238E27FC236}">
                    <a16:creationId xmlns:a16="http://schemas.microsoft.com/office/drawing/2014/main" id="{7F431FB4-6B93-44C3-900A-F3169314BB34}"/>
                  </a:ext>
                </a:extLst>
              </p:cNvPr>
              <p:cNvCxnSpPr/>
              <p:nvPr/>
            </p:nvCxnSpPr>
            <p:spPr bwMode="auto">
              <a:xfrm>
                <a:off x="4714550" y="701187"/>
                <a:ext cx="0" cy="123538"/>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55" name="Straight Connector 154">
                <a:extLst>
                  <a:ext uri="{FF2B5EF4-FFF2-40B4-BE49-F238E27FC236}">
                    <a16:creationId xmlns:a16="http://schemas.microsoft.com/office/drawing/2014/main" id="{57CB0E5B-1EC4-4904-BA4E-9ED3E00DC407}"/>
                  </a:ext>
                </a:extLst>
              </p:cNvPr>
              <p:cNvCxnSpPr/>
              <p:nvPr/>
            </p:nvCxnSpPr>
            <p:spPr bwMode="auto">
              <a:xfrm>
                <a:off x="4177657" y="577649"/>
                <a:ext cx="0" cy="24707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56" name="Straight Connector 155">
                <a:extLst>
                  <a:ext uri="{FF2B5EF4-FFF2-40B4-BE49-F238E27FC236}">
                    <a16:creationId xmlns:a16="http://schemas.microsoft.com/office/drawing/2014/main" id="{A2E385A3-AC2E-475C-A048-7C404847BCE0}"/>
                  </a:ext>
                </a:extLst>
              </p:cNvPr>
              <p:cNvCxnSpPr/>
              <p:nvPr/>
            </p:nvCxnSpPr>
            <p:spPr bwMode="auto">
              <a:xfrm>
                <a:off x="4357638" y="577649"/>
                <a:ext cx="0" cy="24707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nvGrpSpPr>
              <p:cNvPr id="157" name="Group 61">
                <a:extLst>
                  <a:ext uri="{FF2B5EF4-FFF2-40B4-BE49-F238E27FC236}">
                    <a16:creationId xmlns:a16="http://schemas.microsoft.com/office/drawing/2014/main" id="{A682C5AB-ABAF-4AF6-9732-B11C46C3CE58}"/>
                  </a:ext>
                </a:extLst>
              </p:cNvPr>
              <p:cNvGrpSpPr>
                <a:grpSpLocks/>
              </p:cNvGrpSpPr>
              <p:nvPr/>
            </p:nvGrpSpPr>
            <p:grpSpPr bwMode="auto">
              <a:xfrm>
                <a:off x="4803964" y="577649"/>
                <a:ext cx="1071466" cy="247067"/>
                <a:chOff x="3287712" y="1646237"/>
                <a:chExt cx="914400" cy="152400"/>
              </a:xfrm>
            </p:grpSpPr>
            <p:grpSp>
              <p:nvGrpSpPr>
                <p:cNvPr id="162" name="Group 30">
                  <a:extLst>
                    <a:ext uri="{FF2B5EF4-FFF2-40B4-BE49-F238E27FC236}">
                      <a16:creationId xmlns:a16="http://schemas.microsoft.com/office/drawing/2014/main" id="{A9379390-D82F-49D8-B5A6-4F90E1506D1D}"/>
                    </a:ext>
                  </a:extLst>
                </p:cNvPr>
                <p:cNvGrpSpPr>
                  <a:grpSpLocks/>
                </p:cNvGrpSpPr>
                <p:nvPr/>
              </p:nvGrpSpPr>
              <p:grpSpPr bwMode="auto">
                <a:xfrm>
                  <a:off x="3287712" y="1646237"/>
                  <a:ext cx="914400" cy="152400"/>
                  <a:chOff x="3287712" y="1646237"/>
                  <a:chExt cx="914400" cy="152400"/>
                </a:xfrm>
              </p:grpSpPr>
              <p:grpSp>
                <p:nvGrpSpPr>
                  <p:cNvPr id="170" name="Group 24">
                    <a:extLst>
                      <a:ext uri="{FF2B5EF4-FFF2-40B4-BE49-F238E27FC236}">
                        <a16:creationId xmlns:a16="http://schemas.microsoft.com/office/drawing/2014/main" id="{F6A8DFC1-447B-4383-85BF-2D5E0A824E19}"/>
                      </a:ext>
                    </a:extLst>
                  </p:cNvPr>
                  <p:cNvGrpSpPr>
                    <a:grpSpLocks/>
                  </p:cNvGrpSpPr>
                  <p:nvPr/>
                </p:nvGrpSpPr>
                <p:grpSpPr bwMode="auto">
                  <a:xfrm>
                    <a:off x="3287712" y="1646237"/>
                    <a:ext cx="228600" cy="152400"/>
                    <a:chOff x="3287712" y="1646237"/>
                    <a:chExt cx="228600" cy="152400"/>
                  </a:xfrm>
                </p:grpSpPr>
                <p:cxnSp>
                  <p:nvCxnSpPr>
                    <p:cNvPr id="175" name="Straight Connector 174">
                      <a:extLst>
                        <a:ext uri="{FF2B5EF4-FFF2-40B4-BE49-F238E27FC236}">
                          <a16:creationId xmlns:a16="http://schemas.microsoft.com/office/drawing/2014/main" id="{B3596262-D03D-425A-AA20-5685A035E543}"/>
                        </a:ext>
                      </a:extLst>
                    </p:cNvPr>
                    <p:cNvCxnSpPr/>
                    <p:nvPr/>
                  </p:nvCxnSpPr>
                  <p:spPr>
                    <a:xfrm flipV="1">
                      <a:off x="3286902" y="1722440"/>
                      <a:ext cx="75496"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a:extLst>
                        <a:ext uri="{FF2B5EF4-FFF2-40B4-BE49-F238E27FC236}">
                          <a16:creationId xmlns:a16="http://schemas.microsoft.com/office/drawing/2014/main" id="{F3C88CF5-5E32-4D98-889B-4369F319AA1D}"/>
                        </a:ext>
                      </a:extLst>
                    </p:cNvPr>
                    <p:cNvCxnSpPr/>
                    <p:nvPr/>
                  </p:nvCxnSpPr>
                  <p:spPr>
                    <a:xfrm flipV="1">
                      <a:off x="3362398" y="1646237"/>
                      <a:ext cx="153599"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cxnSp>
                <p:nvCxnSpPr>
                  <p:cNvPr id="171" name="Straight Connector 170">
                    <a:extLst>
                      <a:ext uri="{FF2B5EF4-FFF2-40B4-BE49-F238E27FC236}">
                        <a16:creationId xmlns:a16="http://schemas.microsoft.com/office/drawing/2014/main" id="{BA792BE6-A07F-45FC-A075-FC6DF85974C8}"/>
                      </a:ext>
                    </a:extLst>
                  </p:cNvPr>
                  <p:cNvCxnSpPr/>
                  <p:nvPr/>
                </p:nvCxnSpPr>
                <p:spPr>
                  <a:xfrm>
                    <a:off x="3515997" y="1646237"/>
                    <a:ext cx="458190" cy="0"/>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nvGrpSpPr>
                  <p:cNvPr id="172" name="Group 85">
                    <a:extLst>
                      <a:ext uri="{FF2B5EF4-FFF2-40B4-BE49-F238E27FC236}">
                        <a16:creationId xmlns:a16="http://schemas.microsoft.com/office/drawing/2014/main" id="{0C715F03-1C1E-47B8-A65D-7C6976FA8BD5}"/>
                      </a:ext>
                    </a:extLst>
                  </p:cNvPr>
                  <p:cNvGrpSpPr>
                    <a:grpSpLocks/>
                  </p:cNvGrpSpPr>
                  <p:nvPr/>
                </p:nvGrpSpPr>
                <p:grpSpPr bwMode="auto">
                  <a:xfrm flipH="1">
                    <a:off x="3973512" y="1646237"/>
                    <a:ext cx="228600" cy="152400"/>
                    <a:chOff x="3287712" y="1646237"/>
                    <a:chExt cx="228600" cy="152400"/>
                  </a:xfrm>
                </p:grpSpPr>
                <p:cxnSp>
                  <p:nvCxnSpPr>
                    <p:cNvPr id="173" name="Straight Connector 172">
                      <a:extLst>
                        <a:ext uri="{FF2B5EF4-FFF2-40B4-BE49-F238E27FC236}">
                          <a16:creationId xmlns:a16="http://schemas.microsoft.com/office/drawing/2014/main" id="{D65A8FFD-BC23-4C9C-9453-B115F1E0ED7C}"/>
                        </a:ext>
                      </a:extLst>
                    </p:cNvPr>
                    <p:cNvCxnSpPr/>
                    <p:nvPr/>
                  </p:nvCxnSpPr>
                  <p:spPr>
                    <a:xfrm flipV="1">
                      <a:off x="3286543" y="1722440"/>
                      <a:ext cx="75498"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a:extLst>
                        <a:ext uri="{FF2B5EF4-FFF2-40B4-BE49-F238E27FC236}">
                          <a16:creationId xmlns:a16="http://schemas.microsoft.com/office/drawing/2014/main" id="{55916BE9-F6A5-4D7A-BC7C-F3FB1CE8025E}"/>
                        </a:ext>
                      </a:extLst>
                    </p:cNvPr>
                    <p:cNvCxnSpPr/>
                    <p:nvPr/>
                  </p:nvCxnSpPr>
                  <p:spPr>
                    <a:xfrm flipV="1">
                      <a:off x="3362041" y="1646237"/>
                      <a:ext cx="153597"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grpSp>
            <p:cxnSp>
              <p:nvCxnSpPr>
                <p:cNvPr id="163" name="Straight Connector 162">
                  <a:extLst>
                    <a:ext uri="{FF2B5EF4-FFF2-40B4-BE49-F238E27FC236}">
                      <a16:creationId xmlns:a16="http://schemas.microsoft.com/office/drawing/2014/main" id="{B33CA776-D413-464C-B02B-BB0C7960835C}"/>
                    </a:ext>
                  </a:extLst>
                </p:cNvPr>
                <p:cNvCxnSpPr/>
                <p:nvPr/>
              </p:nvCxnSpPr>
              <p:spPr>
                <a:xfrm>
                  <a:off x="3286902" y="1798642"/>
                  <a:ext cx="916379" cy="0"/>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a:extLst>
                    <a:ext uri="{FF2B5EF4-FFF2-40B4-BE49-F238E27FC236}">
                      <a16:creationId xmlns:a16="http://schemas.microsoft.com/office/drawing/2014/main" id="{4A0C2043-F32A-41C7-8C62-FA813B41B324}"/>
                    </a:ext>
                  </a:extLst>
                </p:cNvPr>
                <p:cNvCxnSpPr/>
                <p:nvPr/>
              </p:nvCxnSpPr>
              <p:spPr>
                <a:xfrm>
                  <a:off x="3515997" y="1646237"/>
                  <a:ext cx="0" cy="15240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a:extLst>
                    <a:ext uri="{FF2B5EF4-FFF2-40B4-BE49-F238E27FC236}">
                      <a16:creationId xmlns:a16="http://schemas.microsoft.com/office/drawing/2014/main" id="{79798413-9BBF-4E58-8994-4A8A6200A607}"/>
                    </a:ext>
                  </a:extLst>
                </p:cNvPr>
                <p:cNvCxnSpPr/>
                <p:nvPr/>
              </p:nvCxnSpPr>
              <p:spPr>
                <a:xfrm>
                  <a:off x="3974186" y="1646237"/>
                  <a:ext cx="0" cy="15240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a:extLst>
                    <a:ext uri="{FF2B5EF4-FFF2-40B4-BE49-F238E27FC236}">
                      <a16:creationId xmlns:a16="http://schemas.microsoft.com/office/drawing/2014/main" id="{2C3961EC-0BC2-44DF-9A03-92E52F65B458}"/>
                    </a:ext>
                  </a:extLst>
                </p:cNvPr>
                <p:cNvCxnSpPr/>
                <p:nvPr/>
              </p:nvCxnSpPr>
              <p:spPr>
                <a:xfrm>
                  <a:off x="3362398" y="1722440"/>
                  <a:ext cx="0"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a:extLst>
                    <a:ext uri="{FF2B5EF4-FFF2-40B4-BE49-F238E27FC236}">
                      <a16:creationId xmlns:a16="http://schemas.microsoft.com/office/drawing/2014/main" id="{347ED1FA-8ADE-40B6-A426-2A35D1CEE0F2}"/>
                    </a:ext>
                  </a:extLst>
                </p:cNvPr>
                <p:cNvCxnSpPr/>
                <p:nvPr/>
              </p:nvCxnSpPr>
              <p:spPr>
                <a:xfrm>
                  <a:off x="4127783" y="1722440"/>
                  <a:ext cx="0"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a:extLst>
                    <a:ext uri="{FF2B5EF4-FFF2-40B4-BE49-F238E27FC236}">
                      <a16:creationId xmlns:a16="http://schemas.microsoft.com/office/drawing/2014/main" id="{B8C1CA81-1A06-4CB7-9CE5-6F8ABBA500E1}"/>
                    </a:ext>
                  </a:extLst>
                </p:cNvPr>
                <p:cNvCxnSpPr/>
                <p:nvPr/>
              </p:nvCxnSpPr>
              <p:spPr>
                <a:xfrm>
                  <a:off x="3669594" y="1646237"/>
                  <a:ext cx="0" cy="15240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a:extLst>
                    <a:ext uri="{FF2B5EF4-FFF2-40B4-BE49-F238E27FC236}">
                      <a16:creationId xmlns:a16="http://schemas.microsoft.com/office/drawing/2014/main" id="{D5DB4F87-B01C-4894-B75B-5D2D65571DB3}"/>
                    </a:ext>
                  </a:extLst>
                </p:cNvPr>
                <p:cNvCxnSpPr/>
                <p:nvPr/>
              </p:nvCxnSpPr>
              <p:spPr>
                <a:xfrm>
                  <a:off x="3820588" y="1646237"/>
                  <a:ext cx="0" cy="15240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sp>
            <p:nvSpPr>
              <p:cNvPr id="158" name="Trapezoid 157">
                <a:extLst>
                  <a:ext uri="{FF2B5EF4-FFF2-40B4-BE49-F238E27FC236}">
                    <a16:creationId xmlns:a16="http://schemas.microsoft.com/office/drawing/2014/main" id="{E4225DC9-FA55-4293-B0F3-B6A1222A68D9}"/>
                  </a:ext>
                </a:extLst>
              </p:cNvPr>
              <p:cNvSpPr/>
              <p:nvPr/>
            </p:nvSpPr>
            <p:spPr bwMode="auto">
              <a:xfrm>
                <a:off x="2646293" y="824726"/>
                <a:ext cx="54909" cy="247077"/>
              </a:xfrm>
              <a:prstGeom prst="trapezoid">
                <a:avLst/>
              </a:prstGeom>
              <a:noFill/>
              <a:ln w="3175">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013" dirty="0"/>
              </a:p>
            </p:txBody>
          </p:sp>
          <p:sp>
            <p:nvSpPr>
              <p:cNvPr id="159" name="Trapezoid 158">
                <a:extLst>
                  <a:ext uri="{FF2B5EF4-FFF2-40B4-BE49-F238E27FC236}">
                    <a16:creationId xmlns:a16="http://schemas.microsoft.com/office/drawing/2014/main" id="{E0DF88CC-5107-4847-A1B9-9CC05634F1FA}"/>
                  </a:ext>
                </a:extLst>
              </p:cNvPr>
              <p:cNvSpPr/>
              <p:nvPr/>
            </p:nvSpPr>
            <p:spPr bwMode="auto">
              <a:xfrm>
                <a:off x="3704826" y="824726"/>
                <a:ext cx="51858" cy="247077"/>
              </a:xfrm>
              <a:prstGeom prst="trapezoid">
                <a:avLst/>
              </a:prstGeom>
              <a:noFill/>
              <a:ln w="3175">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013" dirty="0"/>
              </a:p>
            </p:txBody>
          </p:sp>
          <p:sp>
            <p:nvSpPr>
              <p:cNvPr id="160" name="Trapezoid 159">
                <a:extLst>
                  <a:ext uri="{FF2B5EF4-FFF2-40B4-BE49-F238E27FC236}">
                    <a16:creationId xmlns:a16="http://schemas.microsoft.com/office/drawing/2014/main" id="{D994E431-B703-4F70-B8D3-4845C4AD5FDC}"/>
                  </a:ext>
                </a:extLst>
              </p:cNvPr>
              <p:cNvSpPr/>
              <p:nvPr/>
            </p:nvSpPr>
            <p:spPr bwMode="auto">
              <a:xfrm>
                <a:off x="4775559" y="824726"/>
                <a:ext cx="54909" cy="247077"/>
              </a:xfrm>
              <a:prstGeom prst="trapezoid">
                <a:avLst/>
              </a:prstGeom>
              <a:noFill/>
              <a:ln w="3175">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013" dirty="0"/>
              </a:p>
            </p:txBody>
          </p:sp>
          <p:sp>
            <p:nvSpPr>
              <p:cNvPr id="161" name="Trapezoid 160">
                <a:extLst>
                  <a:ext uri="{FF2B5EF4-FFF2-40B4-BE49-F238E27FC236}">
                    <a16:creationId xmlns:a16="http://schemas.microsoft.com/office/drawing/2014/main" id="{B1966751-188E-4EDE-A7BD-F4C903FABB5A}"/>
                  </a:ext>
                </a:extLst>
              </p:cNvPr>
              <p:cNvSpPr/>
              <p:nvPr/>
            </p:nvSpPr>
            <p:spPr bwMode="auto">
              <a:xfrm>
                <a:off x="5837142" y="824726"/>
                <a:ext cx="54909" cy="247077"/>
              </a:xfrm>
              <a:prstGeom prst="trapezoid">
                <a:avLst/>
              </a:prstGeom>
              <a:noFill/>
              <a:ln w="3175">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013" dirty="0"/>
              </a:p>
            </p:txBody>
          </p:sp>
        </p:grpSp>
      </p:grpSp>
      <p:grpSp>
        <p:nvGrpSpPr>
          <p:cNvPr id="226" name="Group 225">
            <a:extLst>
              <a:ext uri="{FF2B5EF4-FFF2-40B4-BE49-F238E27FC236}">
                <a16:creationId xmlns:a16="http://schemas.microsoft.com/office/drawing/2014/main" id="{55A1DE75-8C21-40D9-AF4B-B03EFC52432F}"/>
              </a:ext>
            </a:extLst>
          </p:cNvPr>
          <p:cNvGrpSpPr/>
          <p:nvPr/>
        </p:nvGrpSpPr>
        <p:grpSpPr>
          <a:xfrm flipH="1">
            <a:off x="273195" y="1188407"/>
            <a:ext cx="1483099" cy="5569002"/>
            <a:chOff x="17780" y="482656"/>
            <a:chExt cx="1466725" cy="6035040"/>
          </a:xfrm>
        </p:grpSpPr>
        <p:grpSp>
          <p:nvGrpSpPr>
            <p:cNvPr id="227" name="Group 226">
              <a:extLst>
                <a:ext uri="{FF2B5EF4-FFF2-40B4-BE49-F238E27FC236}">
                  <a16:creationId xmlns:a16="http://schemas.microsoft.com/office/drawing/2014/main" id="{03C92B3C-FA20-4238-9508-2DC4BA303D06}"/>
                </a:ext>
              </a:extLst>
            </p:cNvPr>
            <p:cNvGrpSpPr/>
            <p:nvPr/>
          </p:nvGrpSpPr>
          <p:grpSpPr>
            <a:xfrm>
              <a:off x="17780" y="482656"/>
              <a:ext cx="731520" cy="6035040"/>
              <a:chOff x="17780" y="647700"/>
              <a:chExt cx="731520" cy="6035040"/>
            </a:xfrm>
          </p:grpSpPr>
          <p:sp>
            <p:nvSpPr>
              <p:cNvPr id="243" name="Rectangle 242">
                <a:extLst>
                  <a:ext uri="{FF2B5EF4-FFF2-40B4-BE49-F238E27FC236}">
                    <a16:creationId xmlns:a16="http://schemas.microsoft.com/office/drawing/2014/main" id="{1E6660CC-447E-45AC-8EC4-8DE3B779922A}"/>
                  </a:ext>
                </a:extLst>
              </p:cNvPr>
              <p:cNvSpPr/>
              <p:nvPr/>
            </p:nvSpPr>
            <p:spPr>
              <a:xfrm>
                <a:off x="47625"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44" name="Rectangle 243">
                <a:extLst>
                  <a:ext uri="{FF2B5EF4-FFF2-40B4-BE49-F238E27FC236}">
                    <a16:creationId xmlns:a16="http://schemas.microsoft.com/office/drawing/2014/main" id="{3A4CEE04-C27E-42CA-8477-AACC1746DEC1}"/>
                  </a:ext>
                </a:extLst>
              </p:cNvPr>
              <p:cNvSpPr/>
              <p:nvPr/>
            </p:nvSpPr>
            <p:spPr>
              <a:xfrm>
                <a:off x="199110"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45" name="Rectangle 244">
                <a:extLst>
                  <a:ext uri="{FF2B5EF4-FFF2-40B4-BE49-F238E27FC236}">
                    <a16:creationId xmlns:a16="http://schemas.microsoft.com/office/drawing/2014/main" id="{A891E494-21DA-43AE-9F19-6387825022AE}"/>
                  </a:ext>
                </a:extLst>
              </p:cNvPr>
              <p:cNvSpPr/>
              <p:nvPr/>
            </p:nvSpPr>
            <p:spPr>
              <a:xfrm>
                <a:off x="350595"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46" name="Rectangle 245">
                <a:extLst>
                  <a:ext uri="{FF2B5EF4-FFF2-40B4-BE49-F238E27FC236}">
                    <a16:creationId xmlns:a16="http://schemas.microsoft.com/office/drawing/2014/main" id="{3593BE36-828F-41EA-B25F-CC842C24CD7F}"/>
                  </a:ext>
                </a:extLst>
              </p:cNvPr>
              <p:cNvSpPr/>
              <p:nvPr/>
            </p:nvSpPr>
            <p:spPr>
              <a:xfrm>
                <a:off x="502080"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47" name="Rectangle 246">
                <a:extLst>
                  <a:ext uri="{FF2B5EF4-FFF2-40B4-BE49-F238E27FC236}">
                    <a16:creationId xmlns:a16="http://schemas.microsoft.com/office/drawing/2014/main" id="{7B869454-CCCC-4862-A090-1602A4FF7E03}"/>
                  </a:ext>
                </a:extLst>
              </p:cNvPr>
              <p:cNvSpPr/>
              <p:nvPr/>
            </p:nvSpPr>
            <p:spPr>
              <a:xfrm>
                <a:off x="17780" y="9398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48" name="Rectangle 247">
                <a:extLst>
                  <a:ext uri="{FF2B5EF4-FFF2-40B4-BE49-F238E27FC236}">
                    <a16:creationId xmlns:a16="http://schemas.microsoft.com/office/drawing/2014/main" id="{B826B044-D051-4C98-9543-29F22835F592}"/>
                  </a:ext>
                </a:extLst>
              </p:cNvPr>
              <p:cNvSpPr/>
              <p:nvPr/>
            </p:nvSpPr>
            <p:spPr>
              <a:xfrm>
                <a:off x="17780" y="26289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49" name="Rectangle 248">
                <a:extLst>
                  <a:ext uri="{FF2B5EF4-FFF2-40B4-BE49-F238E27FC236}">
                    <a16:creationId xmlns:a16="http://schemas.microsoft.com/office/drawing/2014/main" id="{71F255BC-4A0E-4701-97EB-293BD850C4D7}"/>
                  </a:ext>
                </a:extLst>
              </p:cNvPr>
              <p:cNvSpPr/>
              <p:nvPr/>
            </p:nvSpPr>
            <p:spPr>
              <a:xfrm>
                <a:off x="17780" y="43180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50" name="Rectangle 249">
                <a:extLst>
                  <a:ext uri="{FF2B5EF4-FFF2-40B4-BE49-F238E27FC236}">
                    <a16:creationId xmlns:a16="http://schemas.microsoft.com/office/drawing/2014/main" id="{4A5D1D89-C581-46AF-AA84-850A2F376063}"/>
                  </a:ext>
                </a:extLst>
              </p:cNvPr>
              <p:cNvSpPr/>
              <p:nvPr/>
            </p:nvSpPr>
            <p:spPr>
              <a:xfrm>
                <a:off x="17780" y="60071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51" name="Rectangle 250">
                <a:extLst>
                  <a:ext uri="{FF2B5EF4-FFF2-40B4-BE49-F238E27FC236}">
                    <a16:creationId xmlns:a16="http://schemas.microsoft.com/office/drawing/2014/main" id="{37792CDD-BE01-4633-85CF-9B4BF90151F4}"/>
                  </a:ext>
                </a:extLst>
              </p:cNvPr>
              <p:cNvSpPr/>
              <p:nvPr/>
            </p:nvSpPr>
            <p:spPr>
              <a:xfrm>
                <a:off x="653564"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grpSp>
        <p:grpSp>
          <p:nvGrpSpPr>
            <p:cNvPr id="228" name="Group 227">
              <a:extLst>
                <a:ext uri="{FF2B5EF4-FFF2-40B4-BE49-F238E27FC236}">
                  <a16:creationId xmlns:a16="http://schemas.microsoft.com/office/drawing/2014/main" id="{B20B454D-0F52-4FAD-9E3D-1AF54F83460E}"/>
                </a:ext>
              </a:extLst>
            </p:cNvPr>
            <p:cNvGrpSpPr/>
            <p:nvPr/>
          </p:nvGrpSpPr>
          <p:grpSpPr>
            <a:xfrm>
              <a:off x="752985" y="482656"/>
              <a:ext cx="731520" cy="6035040"/>
              <a:chOff x="17780" y="647700"/>
              <a:chExt cx="731520" cy="6035040"/>
            </a:xfrm>
          </p:grpSpPr>
          <p:sp>
            <p:nvSpPr>
              <p:cNvPr id="234" name="Rectangle 233">
                <a:extLst>
                  <a:ext uri="{FF2B5EF4-FFF2-40B4-BE49-F238E27FC236}">
                    <a16:creationId xmlns:a16="http://schemas.microsoft.com/office/drawing/2014/main" id="{BC544DBB-CF17-4203-B1C3-F656433D64B5}"/>
                  </a:ext>
                </a:extLst>
              </p:cNvPr>
              <p:cNvSpPr/>
              <p:nvPr/>
            </p:nvSpPr>
            <p:spPr>
              <a:xfrm>
                <a:off x="47625"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35" name="Rectangle 234">
                <a:extLst>
                  <a:ext uri="{FF2B5EF4-FFF2-40B4-BE49-F238E27FC236}">
                    <a16:creationId xmlns:a16="http://schemas.microsoft.com/office/drawing/2014/main" id="{195C6E1D-4A54-44A8-BF97-26393B440300}"/>
                  </a:ext>
                </a:extLst>
              </p:cNvPr>
              <p:cNvSpPr/>
              <p:nvPr/>
            </p:nvSpPr>
            <p:spPr>
              <a:xfrm>
                <a:off x="199110"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36" name="Rectangle 235">
                <a:extLst>
                  <a:ext uri="{FF2B5EF4-FFF2-40B4-BE49-F238E27FC236}">
                    <a16:creationId xmlns:a16="http://schemas.microsoft.com/office/drawing/2014/main" id="{2E837E60-0CED-4D8E-8FB9-689AEE6E94DF}"/>
                  </a:ext>
                </a:extLst>
              </p:cNvPr>
              <p:cNvSpPr/>
              <p:nvPr/>
            </p:nvSpPr>
            <p:spPr>
              <a:xfrm>
                <a:off x="350595"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37" name="Rectangle 236">
                <a:extLst>
                  <a:ext uri="{FF2B5EF4-FFF2-40B4-BE49-F238E27FC236}">
                    <a16:creationId xmlns:a16="http://schemas.microsoft.com/office/drawing/2014/main" id="{F0DD1E28-EC8E-414B-88F3-BCA374BF082C}"/>
                  </a:ext>
                </a:extLst>
              </p:cNvPr>
              <p:cNvSpPr/>
              <p:nvPr/>
            </p:nvSpPr>
            <p:spPr>
              <a:xfrm>
                <a:off x="502080"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38" name="Rectangle 237">
                <a:extLst>
                  <a:ext uri="{FF2B5EF4-FFF2-40B4-BE49-F238E27FC236}">
                    <a16:creationId xmlns:a16="http://schemas.microsoft.com/office/drawing/2014/main" id="{A7EA5C09-337A-4AE3-BCCE-DC4F74484A24}"/>
                  </a:ext>
                </a:extLst>
              </p:cNvPr>
              <p:cNvSpPr/>
              <p:nvPr/>
            </p:nvSpPr>
            <p:spPr>
              <a:xfrm>
                <a:off x="17780" y="9398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39" name="Rectangle 238">
                <a:extLst>
                  <a:ext uri="{FF2B5EF4-FFF2-40B4-BE49-F238E27FC236}">
                    <a16:creationId xmlns:a16="http://schemas.microsoft.com/office/drawing/2014/main" id="{F980FD3B-367F-42F3-AFA5-588FD14A1CC9}"/>
                  </a:ext>
                </a:extLst>
              </p:cNvPr>
              <p:cNvSpPr/>
              <p:nvPr/>
            </p:nvSpPr>
            <p:spPr>
              <a:xfrm>
                <a:off x="17780" y="26289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40" name="Rectangle 239">
                <a:extLst>
                  <a:ext uri="{FF2B5EF4-FFF2-40B4-BE49-F238E27FC236}">
                    <a16:creationId xmlns:a16="http://schemas.microsoft.com/office/drawing/2014/main" id="{62C0E4A3-D938-4D05-AEDD-3024DC00AF40}"/>
                  </a:ext>
                </a:extLst>
              </p:cNvPr>
              <p:cNvSpPr/>
              <p:nvPr/>
            </p:nvSpPr>
            <p:spPr>
              <a:xfrm>
                <a:off x="17780" y="43180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41" name="Rectangle 240">
                <a:extLst>
                  <a:ext uri="{FF2B5EF4-FFF2-40B4-BE49-F238E27FC236}">
                    <a16:creationId xmlns:a16="http://schemas.microsoft.com/office/drawing/2014/main" id="{227B6163-B186-4D9F-89DD-B14BE6297DDE}"/>
                  </a:ext>
                </a:extLst>
              </p:cNvPr>
              <p:cNvSpPr/>
              <p:nvPr/>
            </p:nvSpPr>
            <p:spPr>
              <a:xfrm>
                <a:off x="17780" y="60071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42" name="Rectangle 241">
                <a:extLst>
                  <a:ext uri="{FF2B5EF4-FFF2-40B4-BE49-F238E27FC236}">
                    <a16:creationId xmlns:a16="http://schemas.microsoft.com/office/drawing/2014/main" id="{BCCF6380-E6EF-4F90-81DD-B299DA29B0FD}"/>
                  </a:ext>
                </a:extLst>
              </p:cNvPr>
              <p:cNvSpPr/>
              <p:nvPr/>
            </p:nvSpPr>
            <p:spPr>
              <a:xfrm>
                <a:off x="653564"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grpSp>
        <p:grpSp>
          <p:nvGrpSpPr>
            <p:cNvPr id="229" name="Group 228">
              <a:extLst>
                <a:ext uri="{FF2B5EF4-FFF2-40B4-BE49-F238E27FC236}">
                  <a16:creationId xmlns:a16="http://schemas.microsoft.com/office/drawing/2014/main" id="{F0D5E37A-AE67-4E27-A5EA-97E14D23C82A}"/>
                </a:ext>
              </a:extLst>
            </p:cNvPr>
            <p:cNvGrpSpPr/>
            <p:nvPr/>
          </p:nvGrpSpPr>
          <p:grpSpPr>
            <a:xfrm>
              <a:off x="963080" y="3952660"/>
              <a:ext cx="274320" cy="411374"/>
              <a:chOff x="2062538" y="4840871"/>
              <a:chExt cx="274320" cy="411374"/>
            </a:xfrm>
          </p:grpSpPr>
          <p:sp>
            <p:nvSpPr>
              <p:cNvPr id="230" name="Rectangle: Rounded Corners 229">
                <a:extLst>
                  <a:ext uri="{FF2B5EF4-FFF2-40B4-BE49-F238E27FC236}">
                    <a16:creationId xmlns:a16="http://schemas.microsoft.com/office/drawing/2014/main" id="{DA53893A-4EFA-4F6C-94BE-7D97ABCDD9CA}"/>
                  </a:ext>
                </a:extLst>
              </p:cNvPr>
              <p:cNvSpPr>
                <a:spLocks noChangeAspect="1"/>
              </p:cNvSpPr>
              <p:nvPr/>
            </p:nvSpPr>
            <p:spPr>
              <a:xfrm rot="5400000">
                <a:off x="1994011" y="4909398"/>
                <a:ext cx="411374" cy="274320"/>
              </a:xfrm>
              <a:prstGeom prst="round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grpSp>
            <p:nvGrpSpPr>
              <p:cNvPr id="231" name="Group 230">
                <a:extLst>
                  <a:ext uri="{FF2B5EF4-FFF2-40B4-BE49-F238E27FC236}">
                    <a16:creationId xmlns:a16="http://schemas.microsoft.com/office/drawing/2014/main" id="{B289BBC5-D68F-4637-BB0D-BA5E6E9CF979}"/>
                  </a:ext>
                </a:extLst>
              </p:cNvPr>
              <p:cNvGrpSpPr/>
              <p:nvPr/>
            </p:nvGrpSpPr>
            <p:grpSpPr>
              <a:xfrm>
                <a:off x="2154768" y="4968453"/>
                <a:ext cx="91440" cy="137160"/>
                <a:chOff x="2152863" y="4955118"/>
                <a:chExt cx="91440" cy="137160"/>
              </a:xfrm>
            </p:grpSpPr>
            <p:sp>
              <p:nvSpPr>
                <p:cNvPr id="232" name="Oval 231">
                  <a:extLst>
                    <a:ext uri="{FF2B5EF4-FFF2-40B4-BE49-F238E27FC236}">
                      <a16:creationId xmlns:a16="http://schemas.microsoft.com/office/drawing/2014/main" id="{5518FBFF-88D7-4AFC-8A77-7CA928AA9538}"/>
                    </a:ext>
                  </a:extLst>
                </p:cNvPr>
                <p:cNvSpPr>
                  <a:spLocks noChangeAspect="1"/>
                </p:cNvSpPr>
                <p:nvPr/>
              </p:nvSpPr>
              <p:spPr>
                <a:xfrm>
                  <a:off x="2152863" y="4955118"/>
                  <a:ext cx="91440" cy="91440"/>
                </a:xfrm>
                <a:prstGeom prst="ellips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33" name="Isosceles Triangle 232">
                  <a:extLst>
                    <a:ext uri="{FF2B5EF4-FFF2-40B4-BE49-F238E27FC236}">
                      <a16:creationId xmlns:a16="http://schemas.microsoft.com/office/drawing/2014/main" id="{A7857628-D2A1-4C07-A7FF-F5C3124EA208}"/>
                    </a:ext>
                  </a:extLst>
                </p:cNvPr>
                <p:cNvSpPr>
                  <a:spLocks noChangeAspect="1"/>
                </p:cNvSpPr>
                <p:nvPr/>
              </p:nvSpPr>
              <p:spPr>
                <a:xfrm>
                  <a:off x="2164006" y="4995549"/>
                  <a:ext cx="64766" cy="96729"/>
                </a:xfrm>
                <a:prstGeom prst="triangl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grpSp>
        </p:grpSp>
      </p:grpSp>
      <p:cxnSp>
        <p:nvCxnSpPr>
          <p:cNvPr id="252" name="Straight Connector 251">
            <a:extLst>
              <a:ext uri="{FF2B5EF4-FFF2-40B4-BE49-F238E27FC236}">
                <a16:creationId xmlns:a16="http://schemas.microsoft.com/office/drawing/2014/main" id="{8D5B2D6C-427A-4883-9152-42667350BC46}"/>
              </a:ext>
            </a:extLst>
          </p:cNvPr>
          <p:cNvCxnSpPr>
            <a:cxnSpLocks/>
          </p:cNvCxnSpPr>
          <p:nvPr/>
        </p:nvCxnSpPr>
        <p:spPr>
          <a:xfrm>
            <a:off x="115432" y="1032183"/>
            <a:ext cx="8940080" cy="0"/>
          </a:xfrm>
          <a:prstGeom prst="line">
            <a:avLst/>
          </a:prstGeom>
          <a:ln>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53" name="TextBox 252">
            <a:extLst>
              <a:ext uri="{FF2B5EF4-FFF2-40B4-BE49-F238E27FC236}">
                <a16:creationId xmlns:a16="http://schemas.microsoft.com/office/drawing/2014/main" id="{18628555-8542-414E-9B79-18EEBF9AAEC4}"/>
              </a:ext>
            </a:extLst>
          </p:cNvPr>
          <p:cNvSpPr txBox="1"/>
          <p:nvPr/>
        </p:nvSpPr>
        <p:spPr>
          <a:xfrm>
            <a:off x="323768" y="231528"/>
            <a:ext cx="3854941" cy="461665"/>
          </a:xfrm>
          <a:prstGeom prst="rect">
            <a:avLst/>
          </a:prstGeom>
          <a:noFill/>
        </p:spPr>
        <p:txBody>
          <a:bodyPr wrap="square" rtlCol="0">
            <a:spAutoFit/>
          </a:bodyPr>
          <a:lstStyle/>
          <a:p>
            <a:r>
              <a:rPr lang="en-US" sz="2400" b="1" dirty="0"/>
              <a:t>Practical Details</a:t>
            </a:r>
          </a:p>
        </p:txBody>
      </p:sp>
      <p:sp>
        <p:nvSpPr>
          <p:cNvPr id="5" name="Slide Number Placeholder 4">
            <a:extLst>
              <a:ext uri="{FF2B5EF4-FFF2-40B4-BE49-F238E27FC236}">
                <a16:creationId xmlns:a16="http://schemas.microsoft.com/office/drawing/2014/main" id="{812688D4-B0F8-4C56-BBF8-D7747ED2F7A7}"/>
              </a:ext>
            </a:extLst>
          </p:cNvPr>
          <p:cNvSpPr>
            <a:spLocks noGrp="1"/>
          </p:cNvSpPr>
          <p:nvPr>
            <p:ph type="sldNum" sz="quarter" idx="12"/>
          </p:nvPr>
        </p:nvSpPr>
        <p:spPr/>
        <p:txBody>
          <a:bodyPr/>
          <a:lstStyle/>
          <a:p>
            <a:fld id="{3A49692A-2BAD-4CCF-B2FD-1F7984FBC75E}" type="slidenum">
              <a:rPr lang="en-US" smtClean="0"/>
              <a:t>6</a:t>
            </a:fld>
            <a:endParaRPr lang="en-US" dirty="0"/>
          </a:p>
        </p:txBody>
      </p:sp>
      <p:pic>
        <p:nvPicPr>
          <p:cNvPr id="90" name="Picture 2" descr="New Logo 01-2016 DARK GRAY">
            <a:extLst>
              <a:ext uri="{FF2B5EF4-FFF2-40B4-BE49-F238E27FC236}">
                <a16:creationId xmlns:a16="http://schemas.microsoft.com/office/drawing/2014/main" id="{2026A553-0505-4E8E-A02A-BA62FD6F79D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46065" y="6004791"/>
            <a:ext cx="1979752" cy="672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743193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a:extLst>
              <a:ext uri="{FF2B5EF4-FFF2-40B4-BE49-F238E27FC236}">
                <a16:creationId xmlns:a16="http://schemas.microsoft.com/office/drawing/2014/main" id="{DA000CCF-8A69-4B97-B650-CDA5BCCB7AA1}"/>
              </a:ext>
            </a:extLst>
          </p:cNvPr>
          <p:cNvSpPr/>
          <p:nvPr/>
        </p:nvSpPr>
        <p:spPr>
          <a:xfrm>
            <a:off x="1905769" y="1242959"/>
            <a:ext cx="6799368" cy="4368632"/>
          </a:xfrm>
          <a:prstGeom prst="rect">
            <a:avLst/>
          </a:prstGeom>
          <a:solidFill>
            <a:schemeClr val="bg1"/>
          </a:solidFill>
        </p:spPr>
        <p:txBody>
          <a:bodyPr wrap="square">
            <a:spAutoFit/>
          </a:bodyPr>
          <a:lstStyle/>
          <a:p>
            <a:pPr>
              <a:lnSpc>
                <a:spcPct val="115000"/>
              </a:lnSpc>
              <a:tabLst>
                <a:tab pos="128588" algn="l"/>
              </a:tabLst>
            </a:pPr>
            <a:r>
              <a:rPr lang="en-US" u="sng" dirty="0">
                <a:solidFill>
                  <a:srgbClr val="000000"/>
                </a:solidFill>
                <a:ea typeface="Times New Roman" panose="02020603050405020304" pitchFamily="18" charset="0"/>
                <a:cs typeface="Times New Roman" panose="02020603050405020304" pitchFamily="18" charset="0"/>
              </a:rPr>
              <a:t>First steps to take</a:t>
            </a:r>
          </a:p>
          <a:p>
            <a:pPr marL="257175" indent="-257175">
              <a:lnSpc>
                <a:spcPct val="115000"/>
              </a:lnSpc>
              <a:buFont typeface="+mj-lt"/>
              <a:buAutoNum type="arabicPeriod"/>
              <a:tabLst>
                <a:tab pos="128588" algn="l"/>
              </a:tabLst>
            </a:pPr>
            <a:r>
              <a:rPr lang="en-US" dirty="0">
                <a:solidFill>
                  <a:srgbClr val="000000"/>
                </a:solidFill>
                <a:ea typeface="Times New Roman" panose="02020603050405020304" pitchFamily="18" charset="0"/>
                <a:cs typeface="Times New Roman" panose="02020603050405020304" pitchFamily="18" charset="0"/>
              </a:rPr>
              <a:t>Pray</a:t>
            </a:r>
            <a:endParaRPr lang="en-US" dirty="0">
              <a:ea typeface="Times New Roman" panose="02020603050405020304" pitchFamily="18" charset="0"/>
            </a:endParaRPr>
          </a:p>
          <a:p>
            <a:pPr marL="257175" indent="-257175">
              <a:lnSpc>
                <a:spcPct val="115000"/>
              </a:lnSpc>
              <a:spcAft>
                <a:spcPts val="1200"/>
              </a:spcAft>
              <a:buFont typeface="+mj-lt"/>
              <a:buAutoNum type="arabicPeriod"/>
              <a:tabLst>
                <a:tab pos="128588" algn="l"/>
              </a:tabLst>
            </a:pPr>
            <a:r>
              <a:rPr lang="en-US" dirty="0">
                <a:solidFill>
                  <a:srgbClr val="000000"/>
                </a:solidFill>
                <a:ea typeface="Times New Roman" panose="02020603050405020304" pitchFamily="18" charset="0"/>
                <a:cs typeface="Times New Roman" panose="02020603050405020304" pitchFamily="18" charset="0"/>
              </a:rPr>
              <a:t>Follow the steps shown in this packet of information to apply</a:t>
            </a:r>
          </a:p>
          <a:p>
            <a:pPr marL="128588" indent="-128588">
              <a:lnSpc>
                <a:spcPct val="115000"/>
              </a:lnSpc>
              <a:tabLst>
                <a:tab pos="128588" algn="l"/>
              </a:tabLst>
            </a:pPr>
            <a:r>
              <a:rPr lang="en-US" u="sng" dirty="0">
                <a:solidFill>
                  <a:srgbClr val="000000"/>
                </a:solidFill>
                <a:ea typeface="Times New Roman" panose="02020603050405020304" pitchFamily="18" charset="0"/>
                <a:cs typeface="Times New Roman" panose="02020603050405020304" pitchFamily="18" charset="0"/>
              </a:rPr>
              <a:t>If you still have not made up your mind</a:t>
            </a:r>
            <a:endParaRPr lang="en-US" u="sng" dirty="0">
              <a:ea typeface="Times New Roman" panose="02020603050405020304" pitchFamily="18" charset="0"/>
            </a:endParaRPr>
          </a:p>
          <a:p>
            <a:pPr marL="160735" indent="-160735">
              <a:lnSpc>
                <a:spcPct val="115000"/>
              </a:lnSpc>
              <a:buFont typeface="Arial" panose="020B0604020202020204" pitchFamily="34" charset="0"/>
              <a:buChar char="•"/>
              <a:tabLst>
                <a:tab pos="128588" algn="l"/>
              </a:tabLst>
            </a:pPr>
            <a:r>
              <a:rPr lang="en-US" dirty="0">
                <a:solidFill>
                  <a:srgbClr val="000000"/>
                </a:solidFill>
                <a:ea typeface="Times New Roman" panose="02020603050405020304" pitchFamily="18" charset="0"/>
                <a:cs typeface="Times New Roman" panose="02020603050405020304" pitchFamily="18" charset="0"/>
              </a:rPr>
              <a:t>Call us for more information (see last page for contact points)</a:t>
            </a:r>
            <a:endParaRPr lang="en-US" u="sng" dirty="0">
              <a:ea typeface="Times New Roman" panose="02020603050405020304" pitchFamily="18" charset="0"/>
            </a:endParaRPr>
          </a:p>
          <a:p>
            <a:pPr marL="160735" indent="-160735">
              <a:lnSpc>
                <a:spcPct val="115000"/>
              </a:lnSpc>
              <a:buFont typeface="Arial" panose="020B0604020202020204" pitchFamily="34" charset="0"/>
              <a:buChar char="•"/>
              <a:tabLst>
                <a:tab pos="128588" algn="l"/>
              </a:tabLst>
            </a:pPr>
            <a:r>
              <a:rPr lang="en-US" dirty="0">
                <a:solidFill>
                  <a:srgbClr val="000000"/>
                </a:solidFill>
                <a:ea typeface="Times New Roman" panose="02020603050405020304" pitchFamily="18" charset="0"/>
                <a:cs typeface="Times New Roman" panose="02020603050405020304" pitchFamily="18" charset="0"/>
              </a:rPr>
              <a:t>Accept offer to visit one time during mentor evening to observe</a:t>
            </a:r>
            <a:br>
              <a:rPr lang="en-US" dirty="0">
                <a:solidFill>
                  <a:srgbClr val="000000"/>
                </a:solidFill>
                <a:ea typeface="Times New Roman" panose="02020603050405020304" pitchFamily="18" charset="0"/>
                <a:cs typeface="Times New Roman" panose="02020603050405020304" pitchFamily="18" charset="0"/>
              </a:rPr>
            </a:br>
            <a:endParaRPr lang="en-US" dirty="0">
              <a:ea typeface="Times New Roman" panose="02020603050405020304" pitchFamily="18" charset="0"/>
            </a:endParaRPr>
          </a:p>
          <a:p>
            <a:pPr marL="128588" indent="-128588">
              <a:lnSpc>
                <a:spcPct val="115000"/>
              </a:lnSpc>
              <a:tabLst>
                <a:tab pos="128588" algn="l"/>
              </a:tabLst>
            </a:pPr>
            <a:r>
              <a:rPr lang="en-US" u="sng" dirty="0">
                <a:solidFill>
                  <a:srgbClr val="000000"/>
                </a:solidFill>
                <a:ea typeface="Times New Roman" panose="02020603050405020304" pitchFamily="18" charset="0"/>
                <a:cs typeface="Times New Roman" panose="02020603050405020304" pitchFamily="18" charset="0"/>
              </a:rPr>
              <a:t>Help us open doors to present this work to more men</a:t>
            </a:r>
            <a:endParaRPr lang="en-US" u="sng" dirty="0">
              <a:ea typeface="Times New Roman" panose="02020603050405020304" pitchFamily="18" charset="0"/>
            </a:endParaRPr>
          </a:p>
          <a:p>
            <a:pPr marL="160735" indent="-160735">
              <a:lnSpc>
                <a:spcPct val="115000"/>
              </a:lnSpc>
              <a:buFont typeface="Arial" panose="020B0604020202020204" pitchFamily="34" charset="0"/>
              <a:buChar char="•"/>
              <a:tabLst>
                <a:tab pos="128588" algn="l"/>
              </a:tabLst>
            </a:pPr>
            <a:r>
              <a:rPr lang="en-US" dirty="0">
                <a:solidFill>
                  <a:srgbClr val="000000"/>
                </a:solidFill>
                <a:ea typeface="Times New Roman" panose="02020603050405020304" pitchFamily="18" charset="0"/>
                <a:cs typeface="Times New Roman" panose="02020603050405020304" pitchFamily="18" charset="0"/>
              </a:rPr>
              <a:t>Tell us with whom we can have a personal call or visit at church</a:t>
            </a:r>
            <a:endParaRPr lang="en-US" dirty="0">
              <a:ea typeface="Times New Roman" panose="02020603050405020304" pitchFamily="18" charset="0"/>
            </a:endParaRPr>
          </a:p>
          <a:p>
            <a:pPr marL="160735" indent="-160735">
              <a:lnSpc>
                <a:spcPct val="115000"/>
              </a:lnSpc>
              <a:buFont typeface="Arial" panose="020B0604020202020204" pitchFamily="34" charset="0"/>
              <a:buChar char="•"/>
              <a:tabLst>
                <a:tab pos="128588" algn="l"/>
              </a:tabLst>
            </a:pPr>
            <a:r>
              <a:rPr lang="en-US" dirty="0">
                <a:solidFill>
                  <a:srgbClr val="000000"/>
                </a:solidFill>
                <a:ea typeface="Times New Roman" panose="02020603050405020304" pitchFamily="18" charset="0"/>
                <a:cs typeface="Times New Roman" panose="02020603050405020304" pitchFamily="18" charset="0"/>
              </a:rPr>
              <a:t>Arrange small group meeting with interested individuals</a:t>
            </a:r>
            <a:endParaRPr lang="en-US" dirty="0">
              <a:ea typeface="Times New Roman" panose="02020603050405020304" pitchFamily="18" charset="0"/>
            </a:endParaRPr>
          </a:p>
          <a:p>
            <a:pPr marL="160735" indent="-160735">
              <a:lnSpc>
                <a:spcPct val="115000"/>
              </a:lnSpc>
              <a:buFont typeface="Arial" panose="020B0604020202020204" pitchFamily="34" charset="0"/>
              <a:buChar char="•"/>
              <a:tabLst>
                <a:tab pos="128588" algn="l"/>
              </a:tabLst>
            </a:pPr>
            <a:r>
              <a:rPr lang="en-US" dirty="0">
                <a:solidFill>
                  <a:srgbClr val="000000"/>
                </a:solidFill>
                <a:ea typeface="Times New Roman" panose="02020603050405020304" pitchFamily="18" charset="0"/>
                <a:cs typeface="Times New Roman" panose="02020603050405020304" pitchFamily="18" charset="0"/>
              </a:rPr>
              <a:t>Set meeting with church leadership, outreach, mercy ministry teams</a:t>
            </a:r>
            <a:endParaRPr lang="en-US" dirty="0">
              <a:ea typeface="Times New Roman" panose="02020603050405020304" pitchFamily="18" charset="0"/>
            </a:endParaRPr>
          </a:p>
          <a:p>
            <a:pPr marL="160735" indent="-160735">
              <a:lnSpc>
                <a:spcPct val="115000"/>
              </a:lnSpc>
              <a:buFont typeface="Arial" panose="020B0604020202020204" pitchFamily="34" charset="0"/>
              <a:buChar char="•"/>
              <a:tabLst>
                <a:tab pos="128588" algn="l"/>
              </a:tabLst>
            </a:pPr>
            <a:r>
              <a:rPr lang="en-US" dirty="0">
                <a:solidFill>
                  <a:srgbClr val="000000"/>
                </a:solidFill>
                <a:ea typeface="Times New Roman" panose="02020603050405020304" pitchFamily="18" charset="0"/>
                <a:cs typeface="Times New Roman" panose="02020603050405020304" pitchFamily="18" charset="0"/>
              </a:rPr>
              <a:t>Invite us to meet with your men’s ministry </a:t>
            </a:r>
          </a:p>
          <a:p>
            <a:pPr marL="160735" indent="-160735">
              <a:lnSpc>
                <a:spcPct val="115000"/>
              </a:lnSpc>
              <a:buFont typeface="Arial" panose="020B0604020202020204" pitchFamily="34" charset="0"/>
              <a:buChar char="•"/>
              <a:tabLst>
                <a:tab pos="128588" algn="l"/>
              </a:tabLst>
            </a:pPr>
            <a:r>
              <a:rPr lang="en-US" dirty="0">
                <a:solidFill>
                  <a:srgbClr val="000000"/>
                </a:solidFill>
                <a:ea typeface="Times New Roman" panose="02020603050405020304" pitchFamily="18" charset="0"/>
                <a:cs typeface="Times New Roman" panose="02020603050405020304" pitchFamily="18" charset="0"/>
              </a:rPr>
              <a:t>Make time for us to talk at Sunday School or pulpit during worship</a:t>
            </a:r>
            <a:endParaRPr lang="en-US" dirty="0">
              <a:ea typeface="Times New Roman" panose="02020603050405020304" pitchFamily="18" charset="0"/>
            </a:endParaRPr>
          </a:p>
        </p:txBody>
      </p:sp>
      <p:grpSp>
        <p:nvGrpSpPr>
          <p:cNvPr id="145" name="Group 144">
            <a:extLst>
              <a:ext uri="{FF2B5EF4-FFF2-40B4-BE49-F238E27FC236}">
                <a16:creationId xmlns:a16="http://schemas.microsoft.com/office/drawing/2014/main" id="{8A238990-9CC1-4320-BB39-A1E4348D489C}"/>
              </a:ext>
            </a:extLst>
          </p:cNvPr>
          <p:cNvGrpSpPr/>
          <p:nvPr/>
        </p:nvGrpSpPr>
        <p:grpSpPr>
          <a:xfrm>
            <a:off x="6451631" y="204705"/>
            <a:ext cx="2361202" cy="683735"/>
            <a:chOff x="2758054" y="451203"/>
            <a:chExt cx="3648479" cy="1022714"/>
          </a:xfrm>
        </p:grpSpPr>
        <p:sp>
          <p:nvSpPr>
            <p:cNvPr id="146" name="TextBox 145">
              <a:extLst>
                <a:ext uri="{FF2B5EF4-FFF2-40B4-BE49-F238E27FC236}">
                  <a16:creationId xmlns:a16="http://schemas.microsoft.com/office/drawing/2014/main" id="{00E7E731-DACB-4414-9CC3-C6FDCD162C31}"/>
                </a:ext>
              </a:extLst>
            </p:cNvPr>
            <p:cNvSpPr txBox="1"/>
            <p:nvPr/>
          </p:nvSpPr>
          <p:spPr bwMode="auto">
            <a:xfrm>
              <a:off x="2758054" y="882158"/>
              <a:ext cx="3648479" cy="591759"/>
            </a:xfrm>
            <a:prstGeom prst="rect">
              <a:avLst/>
            </a:prstGeom>
            <a:noFill/>
            <a:ln>
              <a:noFill/>
            </a:ln>
          </p:spPr>
          <p:txBody>
            <a:bodyPr wrap="square" lIns="50625" tIns="25313" rIns="50625" bIns="25313"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lgn="ctr" hangingPunct="0">
                <a:buNone/>
                <a:defRPr/>
              </a:pPr>
              <a:r>
                <a:rPr lang="en-US" sz="900" dirty="0">
                  <a:latin typeface="Calibri" pitchFamily="34"/>
                  <a:ea typeface="Lucida Sans Unicode" pitchFamily="2"/>
                  <a:cs typeface="Mangal" pitchFamily="2"/>
                </a:rPr>
                <a:t>Community Mentoring Ministry at</a:t>
              </a:r>
            </a:p>
            <a:p>
              <a:pPr algn="ctr" hangingPunct="0">
                <a:buNone/>
                <a:defRPr/>
              </a:pPr>
              <a:r>
                <a:rPr lang="en-US" sz="900" dirty="0">
                  <a:latin typeface="Calibri" pitchFamily="34"/>
                  <a:ea typeface="Lucida Sans Unicode" pitchFamily="2"/>
                  <a:cs typeface="Mangal" pitchFamily="2"/>
                </a:rPr>
                <a:t>Walker State Faith and Character Prison</a:t>
              </a:r>
            </a:p>
          </p:txBody>
        </p:sp>
        <p:grpSp>
          <p:nvGrpSpPr>
            <p:cNvPr id="147" name="Group 146">
              <a:extLst>
                <a:ext uri="{FF2B5EF4-FFF2-40B4-BE49-F238E27FC236}">
                  <a16:creationId xmlns:a16="http://schemas.microsoft.com/office/drawing/2014/main" id="{2CB8AA70-977D-4357-A2B8-ACE3694B2BEE}"/>
                </a:ext>
              </a:extLst>
            </p:cNvPr>
            <p:cNvGrpSpPr/>
            <p:nvPr/>
          </p:nvGrpSpPr>
          <p:grpSpPr>
            <a:xfrm>
              <a:off x="2994364" y="451203"/>
              <a:ext cx="3245758" cy="494161"/>
              <a:chOff x="2646293" y="577642"/>
              <a:chExt cx="3245758" cy="494161"/>
            </a:xfrm>
          </p:grpSpPr>
          <p:grpSp>
            <p:nvGrpSpPr>
              <p:cNvPr id="148" name="Group 44">
                <a:extLst>
                  <a:ext uri="{FF2B5EF4-FFF2-40B4-BE49-F238E27FC236}">
                    <a16:creationId xmlns:a16="http://schemas.microsoft.com/office/drawing/2014/main" id="{2EB5142C-2A3B-4F5E-8A8D-C056D113BB23}"/>
                  </a:ext>
                </a:extLst>
              </p:cNvPr>
              <p:cNvGrpSpPr>
                <a:grpSpLocks/>
              </p:cNvGrpSpPr>
              <p:nvPr/>
            </p:nvGrpSpPr>
            <p:grpSpPr bwMode="auto">
              <a:xfrm>
                <a:off x="2661031" y="577649"/>
                <a:ext cx="1071466" cy="247067"/>
                <a:chOff x="3287712" y="1646237"/>
                <a:chExt cx="914400" cy="152400"/>
              </a:xfrm>
            </p:grpSpPr>
            <p:grpSp>
              <p:nvGrpSpPr>
                <p:cNvPr id="184" name="Group 30">
                  <a:extLst>
                    <a:ext uri="{FF2B5EF4-FFF2-40B4-BE49-F238E27FC236}">
                      <a16:creationId xmlns:a16="http://schemas.microsoft.com/office/drawing/2014/main" id="{0CA4BE10-2F30-4162-BCBF-E1D32A05B4B9}"/>
                    </a:ext>
                  </a:extLst>
                </p:cNvPr>
                <p:cNvGrpSpPr>
                  <a:grpSpLocks/>
                </p:cNvGrpSpPr>
                <p:nvPr/>
              </p:nvGrpSpPr>
              <p:grpSpPr bwMode="auto">
                <a:xfrm>
                  <a:off x="3287712" y="1646237"/>
                  <a:ext cx="914400" cy="152400"/>
                  <a:chOff x="3287712" y="1646237"/>
                  <a:chExt cx="914400" cy="152400"/>
                </a:xfrm>
              </p:grpSpPr>
              <p:grpSp>
                <p:nvGrpSpPr>
                  <p:cNvPr id="192" name="Group 24">
                    <a:extLst>
                      <a:ext uri="{FF2B5EF4-FFF2-40B4-BE49-F238E27FC236}">
                        <a16:creationId xmlns:a16="http://schemas.microsoft.com/office/drawing/2014/main" id="{63EBDA84-89D1-4180-8C3A-5242A5E8FAEC}"/>
                      </a:ext>
                    </a:extLst>
                  </p:cNvPr>
                  <p:cNvGrpSpPr>
                    <a:grpSpLocks/>
                  </p:cNvGrpSpPr>
                  <p:nvPr/>
                </p:nvGrpSpPr>
                <p:grpSpPr bwMode="auto">
                  <a:xfrm>
                    <a:off x="3287712" y="1646237"/>
                    <a:ext cx="228600" cy="152400"/>
                    <a:chOff x="3287712" y="1646237"/>
                    <a:chExt cx="228600" cy="152400"/>
                  </a:xfrm>
                </p:grpSpPr>
                <p:cxnSp>
                  <p:nvCxnSpPr>
                    <p:cNvPr id="197" name="Straight Connector 17">
                      <a:extLst>
                        <a:ext uri="{FF2B5EF4-FFF2-40B4-BE49-F238E27FC236}">
                          <a16:creationId xmlns:a16="http://schemas.microsoft.com/office/drawing/2014/main" id="{B9816872-AFD8-4041-ACCA-0DE2F2D8BE25}"/>
                        </a:ext>
                      </a:extLst>
                    </p:cNvPr>
                    <p:cNvCxnSpPr/>
                    <p:nvPr/>
                  </p:nvCxnSpPr>
                  <p:spPr>
                    <a:xfrm flipV="1">
                      <a:off x="3288151" y="1722440"/>
                      <a:ext cx="75496"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a:extLst>
                        <a:ext uri="{FF2B5EF4-FFF2-40B4-BE49-F238E27FC236}">
                          <a16:creationId xmlns:a16="http://schemas.microsoft.com/office/drawing/2014/main" id="{408FA274-FAEC-4B5F-A6B2-0BD60B016626}"/>
                        </a:ext>
                      </a:extLst>
                    </p:cNvPr>
                    <p:cNvCxnSpPr/>
                    <p:nvPr/>
                  </p:nvCxnSpPr>
                  <p:spPr>
                    <a:xfrm flipV="1">
                      <a:off x="3363648" y="1646237"/>
                      <a:ext cx="153599"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cxnSp>
                <p:nvCxnSpPr>
                  <p:cNvPr id="193" name="Straight Connector 192">
                    <a:extLst>
                      <a:ext uri="{FF2B5EF4-FFF2-40B4-BE49-F238E27FC236}">
                        <a16:creationId xmlns:a16="http://schemas.microsoft.com/office/drawing/2014/main" id="{BD730856-EDF8-4B47-8839-65CC806D0C14}"/>
                      </a:ext>
                    </a:extLst>
                  </p:cNvPr>
                  <p:cNvCxnSpPr/>
                  <p:nvPr/>
                </p:nvCxnSpPr>
                <p:spPr>
                  <a:xfrm>
                    <a:off x="3517246" y="1646237"/>
                    <a:ext cx="455586" cy="0"/>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nvGrpSpPr>
                  <p:cNvPr id="194" name="Group 27">
                    <a:extLst>
                      <a:ext uri="{FF2B5EF4-FFF2-40B4-BE49-F238E27FC236}">
                        <a16:creationId xmlns:a16="http://schemas.microsoft.com/office/drawing/2014/main" id="{56E76062-C20B-4772-A706-812372C41EE7}"/>
                      </a:ext>
                    </a:extLst>
                  </p:cNvPr>
                  <p:cNvGrpSpPr>
                    <a:grpSpLocks/>
                  </p:cNvGrpSpPr>
                  <p:nvPr/>
                </p:nvGrpSpPr>
                <p:grpSpPr bwMode="auto">
                  <a:xfrm flipH="1">
                    <a:off x="3973512" y="1646237"/>
                    <a:ext cx="228600" cy="152400"/>
                    <a:chOff x="3287712" y="1646237"/>
                    <a:chExt cx="228600" cy="152400"/>
                  </a:xfrm>
                </p:grpSpPr>
                <p:cxnSp>
                  <p:nvCxnSpPr>
                    <p:cNvPr id="195" name="Straight Connector 194">
                      <a:extLst>
                        <a:ext uri="{FF2B5EF4-FFF2-40B4-BE49-F238E27FC236}">
                          <a16:creationId xmlns:a16="http://schemas.microsoft.com/office/drawing/2014/main" id="{444C96C8-60B9-43FB-AD8B-EB608BE2D9B5}"/>
                        </a:ext>
                      </a:extLst>
                    </p:cNvPr>
                    <p:cNvCxnSpPr/>
                    <p:nvPr/>
                  </p:nvCxnSpPr>
                  <p:spPr>
                    <a:xfrm flipV="1">
                      <a:off x="3287897" y="1722440"/>
                      <a:ext cx="75496"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96" name="Straight Connector 195">
                      <a:extLst>
                        <a:ext uri="{FF2B5EF4-FFF2-40B4-BE49-F238E27FC236}">
                          <a16:creationId xmlns:a16="http://schemas.microsoft.com/office/drawing/2014/main" id="{D5F1CBBB-E1A2-4965-A285-294F27CCE2B7}"/>
                        </a:ext>
                      </a:extLst>
                    </p:cNvPr>
                    <p:cNvCxnSpPr/>
                    <p:nvPr/>
                  </p:nvCxnSpPr>
                  <p:spPr>
                    <a:xfrm flipV="1">
                      <a:off x="3363394" y="1646237"/>
                      <a:ext cx="153599"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grpSp>
            <p:cxnSp>
              <p:nvCxnSpPr>
                <p:cNvPr id="185" name="Straight Connector 32">
                  <a:extLst>
                    <a:ext uri="{FF2B5EF4-FFF2-40B4-BE49-F238E27FC236}">
                      <a16:creationId xmlns:a16="http://schemas.microsoft.com/office/drawing/2014/main" id="{CF975BB2-6035-460E-8A90-91CF79C0734C}"/>
                    </a:ext>
                  </a:extLst>
                </p:cNvPr>
                <p:cNvCxnSpPr/>
                <p:nvPr/>
              </p:nvCxnSpPr>
              <p:spPr>
                <a:xfrm>
                  <a:off x="3288151" y="1798642"/>
                  <a:ext cx="913775" cy="0"/>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86" name="Straight Connector 34">
                  <a:extLst>
                    <a:ext uri="{FF2B5EF4-FFF2-40B4-BE49-F238E27FC236}">
                      <a16:creationId xmlns:a16="http://schemas.microsoft.com/office/drawing/2014/main" id="{B54A623E-1BA5-4957-B364-FD329A6C5680}"/>
                    </a:ext>
                  </a:extLst>
                </p:cNvPr>
                <p:cNvCxnSpPr/>
                <p:nvPr/>
              </p:nvCxnSpPr>
              <p:spPr>
                <a:xfrm>
                  <a:off x="3517246" y="1646237"/>
                  <a:ext cx="0" cy="15240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a:extLst>
                    <a:ext uri="{FF2B5EF4-FFF2-40B4-BE49-F238E27FC236}">
                      <a16:creationId xmlns:a16="http://schemas.microsoft.com/office/drawing/2014/main" id="{6176C214-C93F-464D-AA38-2FD0ECB8C509}"/>
                    </a:ext>
                  </a:extLst>
                </p:cNvPr>
                <p:cNvCxnSpPr/>
                <p:nvPr/>
              </p:nvCxnSpPr>
              <p:spPr>
                <a:xfrm>
                  <a:off x="3972832" y="1646237"/>
                  <a:ext cx="0" cy="15240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a:extLst>
                    <a:ext uri="{FF2B5EF4-FFF2-40B4-BE49-F238E27FC236}">
                      <a16:creationId xmlns:a16="http://schemas.microsoft.com/office/drawing/2014/main" id="{A55B367A-5EC5-4AEC-AB36-33AA3E2D11F1}"/>
                    </a:ext>
                  </a:extLst>
                </p:cNvPr>
                <p:cNvCxnSpPr/>
                <p:nvPr/>
              </p:nvCxnSpPr>
              <p:spPr>
                <a:xfrm>
                  <a:off x="3363648" y="1722440"/>
                  <a:ext cx="0"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a:extLst>
                    <a:ext uri="{FF2B5EF4-FFF2-40B4-BE49-F238E27FC236}">
                      <a16:creationId xmlns:a16="http://schemas.microsoft.com/office/drawing/2014/main" id="{91A69F20-57EF-4074-89C0-43223E3DB83A}"/>
                    </a:ext>
                  </a:extLst>
                </p:cNvPr>
                <p:cNvCxnSpPr/>
                <p:nvPr/>
              </p:nvCxnSpPr>
              <p:spPr>
                <a:xfrm>
                  <a:off x="4126430" y="1722440"/>
                  <a:ext cx="0"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a:extLst>
                    <a:ext uri="{FF2B5EF4-FFF2-40B4-BE49-F238E27FC236}">
                      <a16:creationId xmlns:a16="http://schemas.microsoft.com/office/drawing/2014/main" id="{115336B0-DE51-4B6D-8CA4-86B957B47544}"/>
                    </a:ext>
                  </a:extLst>
                </p:cNvPr>
                <p:cNvCxnSpPr/>
                <p:nvPr/>
              </p:nvCxnSpPr>
              <p:spPr>
                <a:xfrm>
                  <a:off x="3668241" y="1646237"/>
                  <a:ext cx="0" cy="15240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91" name="Straight Connector 190">
                  <a:extLst>
                    <a:ext uri="{FF2B5EF4-FFF2-40B4-BE49-F238E27FC236}">
                      <a16:creationId xmlns:a16="http://schemas.microsoft.com/office/drawing/2014/main" id="{F6200CE2-DA4E-4BA9-8480-DFA8185D509F}"/>
                    </a:ext>
                  </a:extLst>
                </p:cNvPr>
                <p:cNvCxnSpPr/>
                <p:nvPr/>
              </p:nvCxnSpPr>
              <p:spPr>
                <a:xfrm>
                  <a:off x="3821838" y="1646237"/>
                  <a:ext cx="0" cy="15240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grpSp>
            <p:nvGrpSpPr>
              <p:cNvPr id="149" name="Group 30">
                <a:extLst>
                  <a:ext uri="{FF2B5EF4-FFF2-40B4-BE49-F238E27FC236}">
                    <a16:creationId xmlns:a16="http://schemas.microsoft.com/office/drawing/2014/main" id="{181CCDB3-B606-4AF5-AB99-564B06689841}"/>
                  </a:ext>
                </a:extLst>
              </p:cNvPr>
              <p:cNvGrpSpPr>
                <a:grpSpLocks/>
              </p:cNvGrpSpPr>
              <p:nvPr/>
            </p:nvGrpSpPr>
            <p:grpSpPr bwMode="auto">
              <a:xfrm>
                <a:off x="3732496" y="577642"/>
                <a:ext cx="1070519" cy="247076"/>
                <a:chOff x="3287712" y="1646237"/>
                <a:chExt cx="913592" cy="152406"/>
              </a:xfrm>
            </p:grpSpPr>
            <p:grpSp>
              <p:nvGrpSpPr>
                <p:cNvPr id="177" name="Group 24">
                  <a:extLst>
                    <a:ext uri="{FF2B5EF4-FFF2-40B4-BE49-F238E27FC236}">
                      <a16:creationId xmlns:a16="http://schemas.microsoft.com/office/drawing/2014/main" id="{50E678C3-9DB0-4414-B8BE-353754969369}"/>
                    </a:ext>
                  </a:extLst>
                </p:cNvPr>
                <p:cNvGrpSpPr>
                  <a:grpSpLocks/>
                </p:cNvGrpSpPr>
                <p:nvPr/>
              </p:nvGrpSpPr>
              <p:grpSpPr bwMode="auto">
                <a:xfrm>
                  <a:off x="3287712" y="1646237"/>
                  <a:ext cx="228600" cy="152400"/>
                  <a:chOff x="3287712" y="1646237"/>
                  <a:chExt cx="228600" cy="152400"/>
                </a:xfrm>
              </p:grpSpPr>
              <p:cxnSp>
                <p:nvCxnSpPr>
                  <p:cNvPr id="182" name="Straight Connector 181">
                    <a:extLst>
                      <a:ext uri="{FF2B5EF4-FFF2-40B4-BE49-F238E27FC236}">
                        <a16:creationId xmlns:a16="http://schemas.microsoft.com/office/drawing/2014/main" id="{6720648D-9810-4B6C-8FE3-1EE8F1DF7C66}"/>
                      </a:ext>
                    </a:extLst>
                  </p:cNvPr>
                  <p:cNvCxnSpPr/>
                  <p:nvPr/>
                </p:nvCxnSpPr>
                <p:spPr>
                  <a:xfrm flipV="1">
                    <a:off x="3287527" y="1722440"/>
                    <a:ext cx="75498"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a:extLst>
                      <a:ext uri="{FF2B5EF4-FFF2-40B4-BE49-F238E27FC236}">
                        <a16:creationId xmlns:a16="http://schemas.microsoft.com/office/drawing/2014/main" id="{13ACB203-64A2-45DD-B6A3-D76D1617A711}"/>
                      </a:ext>
                    </a:extLst>
                  </p:cNvPr>
                  <p:cNvCxnSpPr/>
                  <p:nvPr/>
                </p:nvCxnSpPr>
                <p:spPr>
                  <a:xfrm flipV="1">
                    <a:off x="3363025" y="1646237"/>
                    <a:ext cx="153597"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cxnSp>
              <p:nvCxnSpPr>
                <p:cNvPr id="178" name="Straight Connector 177">
                  <a:extLst>
                    <a:ext uri="{FF2B5EF4-FFF2-40B4-BE49-F238E27FC236}">
                      <a16:creationId xmlns:a16="http://schemas.microsoft.com/office/drawing/2014/main" id="{DB9CF99E-B1F7-4306-BEA3-3DAA8A6114AE}"/>
                    </a:ext>
                  </a:extLst>
                </p:cNvPr>
                <p:cNvCxnSpPr/>
                <p:nvPr/>
              </p:nvCxnSpPr>
              <p:spPr>
                <a:xfrm>
                  <a:off x="3516622" y="1646237"/>
                  <a:ext cx="455587" cy="0"/>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nvGrpSpPr>
                <p:cNvPr id="179" name="Group 27">
                  <a:extLst>
                    <a:ext uri="{FF2B5EF4-FFF2-40B4-BE49-F238E27FC236}">
                      <a16:creationId xmlns:a16="http://schemas.microsoft.com/office/drawing/2014/main" id="{2E827067-D63A-49CE-8050-2EAA6078583B}"/>
                    </a:ext>
                  </a:extLst>
                </p:cNvPr>
                <p:cNvGrpSpPr>
                  <a:grpSpLocks/>
                </p:cNvGrpSpPr>
                <p:nvPr/>
              </p:nvGrpSpPr>
              <p:grpSpPr bwMode="auto">
                <a:xfrm flipH="1">
                  <a:off x="3975557" y="1646238"/>
                  <a:ext cx="225747" cy="152405"/>
                  <a:chOff x="3288520" y="1646238"/>
                  <a:chExt cx="225747" cy="152405"/>
                </a:xfrm>
              </p:grpSpPr>
              <p:cxnSp>
                <p:nvCxnSpPr>
                  <p:cNvPr id="180" name="Straight Connector 179">
                    <a:extLst>
                      <a:ext uri="{FF2B5EF4-FFF2-40B4-BE49-F238E27FC236}">
                        <a16:creationId xmlns:a16="http://schemas.microsoft.com/office/drawing/2014/main" id="{90D4617E-1AA8-4415-BFD7-F892C79654E6}"/>
                      </a:ext>
                    </a:extLst>
                  </p:cNvPr>
                  <p:cNvCxnSpPr/>
                  <p:nvPr/>
                </p:nvCxnSpPr>
                <p:spPr>
                  <a:xfrm flipV="1">
                    <a:off x="3288520" y="1722440"/>
                    <a:ext cx="75498"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a:extLst>
                      <a:ext uri="{FF2B5EF4-FFF2-40B4-BE49-F238E27FC236}">
                        <a16:creationId xmlns:a16="http://schemas.microsoft.com/office/drawing/2014/main" id="{DA4AA0D6-CEB1-4E3F-B049-B32220FF5F01}"/>
                      </a:ext>
                    </a:extLst>
                  </p:cNvPr>
                  <p:cNvCxnSpPr>
                    <a:cxnSpLocks/>
                  </p:cNvCxnSpPr>
                  <p:nvPr/>
                </p:nvCxnSpPr>
                <p:spPr>
                  <a:xfrm flipV="1">
                    <a:off x="3364020" y="1646238"/>
                    <a:ext cx="150247"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grpSp>
          <p:cxnSp>
            <p:nvCxnSpPr>
              <p:cNvPr id="150" name="Straight Connector 149">
                <a:extLst>
                  <a:ext uri="{FF2B5EF4-FFF2-40B4-BE49-F238E27FC236}">
                    <a16:creationId xmlns:a16="http://schemas.microsoft.com/office/drawing/2014/main" id="{912B2391-65C0-411B-A84C-2D941D78EFD5}"/>
                  </a:ext>
                </a:extLst>
              </p:cNvPr>
              <p:cNvCxnSpPr/>
              <p:nvPr/>
            </p:nvCxnSpPr>
            <p:spPr bwMode="auto">
              <a:xfrm>
                <a:off x="3732280" y="824724"/>
                <a:ext cx="1070736" cy="0"/>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51" name="Straight Connector 150">
                <a:extLst>
                  <a:ext uri="{FF2B5EF4-FFF2-40B4-BE49-F238E27FC236}">
                    <a16:creationId xmlns:a16="http://schemas.microsoft.com/office/drawing/2014/main" id="{12AB39D6-C3B9-49A2-8403-36ACB313BC20}"/>
                  </a:ext>
                </a:extLst>
              </p:cNvPr>
              <p:cNvCxnSpPr/>
              <p:nvPr/>
            </p:nvCxnSpPr>
            <p:spPr bwMode="auto">
              <a:xfrm>
                <a:off x="4000727" y="577649"/>
                <a:ext cx="0" cy="24707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52" name="Straight Connector 151">
                <a:extLst>
                  <a:ext uri="{FF2B5EF4-FFF2-40B4-BE49-F238E27FC236}">
                    <a16:creationId xmlns:a16="http://schemas.microsoft.com/office/drawing/2014/main" id="{B0548E90-A9BB-4D71-A770-F0365793B857}"/>
                  </a:ext>
                </a:extLst>
              </p:cNvPr>
              <p:cNvCxnSpPr/>
              <p:nvPr/>
            </p:nvCxnSpPr>
            <p:spPr bwMode="auto">
              <a:xfrm>
                <a:off x="4534570" y="577649"/>
                <a:ext cx="0" cy="24707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53" name="Straight Connector 152">
                <a:extLst>
                  <a:ext uri="{FF2B5EF4-FFF2-40B4-BE49-F238E27FC236}">
                    <a16:creationId xmlns:a16="http://schemas.microsoft.com/office/drawing/2014/main" id="{66F46632-680F-4FC7-8C0F-C830F861125D}"/>
                  </a:ext>
                </a:extLst>
              </p:cNvPr>
              <p:cNvCxnSpPr/>
              <p:nvPr/>
            </p:nvCxnSpPr>
            <p:spPr bwMode="auto">
              <a:xfrm>
                <a:off x="3820746" y="701187"/>
                <a:ext cx="0" cy="123538"/>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54" name="Straight Connector 153">
                <a:extLst>
                  <a:ext uri="{FF2B5EF4-FFF2-40B4-BE49-F238E27FC236}">
                    <a16:creationId xmlns:a16="http://schemas.microsoft.com/office/drawing/2014/main" id="{58F0FF8D-030E-4549-B6FD-FB6DA89147BC}"/>
                  </a:ext>
                </a:extLst>
              </p:cNvPr>
              <p:cNvCxnSpPr/>
              <p:nvPr/>
            </p:nvCxnSpPr>
            <p:spPr bwMode="auto">
              <a:xfrm>
                <a:off x="4714550" y="701187"/>
                <a:ext cx="0" cy="123538"/>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55" name="Straight Connector 154">
                <a:extLst>
                  <a:ext uri="{FF2B5EF4-FFF2-40B4-BE49-F238E27FC236}">
                    <a16:creationId xmlns:a16="http://schemas.microsoft.com/office/drawing/2014/main" id="{3F32FF6A-3259-42D0-BF73-D8391505237D}"/>
                  </a:ext>
                </a:extLst>
              </p:cNvPr>
              <p:cNvCxnSpPr/>
              <p:nvPr/>
            </p:nvCxnSpPr>
            <p:spPr bwMode="auto">
              <a:xfrm>
                <a:off x="4177657" y="577649"/>
                <a:ext cx="0" cy="24707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56" name="Straight Connector 155">
                <a:extLst>
                  <a:ext uri="{FF2B5EF4-FFF2-40B4-BE49-F238E27FC236}">
                    <a16:creationId xmlns:a16="http://schemas.microsoft.com/office/drawing/2014/main" id="{3885BF41-C92A-4CF8-969C-B92A247D18DB}"/>
                  </a:ext>
                </a:extLst>
              </p:cNvPr>
              <p:cNvCxnSpPr/>
              <p:nvPr/>
            </p:nvCxnSpPr>
            <p:spPr bwMode="auto">
              <a:xfrm>
                <a:off x="4357638" y="577649"/>
                <a:ext cx="0" cy="24707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nvGrpSpPr>
              <p:cNvPr id="157" name="Group 61">
                <a:extLst>
                  <a:ext uri="{FF2B5EF4-FFF2-40B4-BE49-F238E27FC236}">
                    <a16:creationId xmlns:a16="http://schemas.microsoft.com/office/drawing/2014/main" id="{B5D11350-4AF4-4B07-B0CB-78C3ECBED2A1}"/>
                  </a:ext>
                </a:extLst>
              </p:cNvPr>
              <p:cNvGrpSpPr>
                <a:grpSpLocks/>
              </p:cNvGrpSpPr>
              <p:nvPr/>
            </p:nvGrpSpPr>
            <p:grpSpPr bwMode="auto">
              <a:xfrm>
                <a:off x="4803964" y="577649"/>
                <a:ext cx="1071466" cy="247067"/>
                <a:chOff x="3287712" y="1646237"/>
                <a:chExt cx="914400" cy="152400"/>
              </a:xfrm>
            </p:grpSpPr>
            <p:grpSp>
              <p:nvGrpSpPr>
                <p:cNvPr id="162" name="Group 30">
                  <a:extLst>
                    <a:ext uri="{FF2B5EF4-FFF2-40B4-BE49-F238E27FC236}">
                      <a16:creationId xmlns:a16="http://schemas.microsoft.com/office/drawing/2014/main" id="{2820E6D0-5BA6-4994-BBE5-40B91E24239A}"/>
                    </a:ext>
                  </a:extLst>
                </p:cNvPr>
                <p:cNvGrpSpPr>
                  <a:grpSpLocks/>
                </p:cNvGrpSpPr>
                <p:nvPr/>
              </p:nvGrpSpPr>
              <p:grpSpPr bwMode="auto">
                <a:xfrm>
                  <a:off x="3287712" y="1646237"/>
                  <a:ext cx="914400" cy="152400"/>
                  <a:chOff x="3287712" y="1646237"/>
                  <a:chExt cx="914400" cy="152400"/>
                </a:xfrm>
              </p:grpSpPr>
              <p:grpSp>
                <p:nvGrpSpPr>
                  <p:cNvPr id="170" name="Group 24">
                    <a:extLst>
                      <a:ext uri="{FF2B5EF4-FFF2-40B4-BE49-F238E27FC236}">
                        <a16:creationId xmlns:a16="http://schemas.microsoft.com/office/drawing/2014/main" id="{4882547B-E4AE-4DC9-A696-6F53915D65EE}"/>
                      </a:ext>
                    </a:extLst>
                  </p:cNvPr>
                  <p:cNvGrpSpPr>
                    <a:grpSpLocks/>
                  </p:cNvGrpSpPr>
                  <p:nvPr/>
                </p:nvGrpSpPr>
                <p:grpSpPr bwMode="auto">
                  <a:xfrm>
                    <a:off x="3287712" y="1646237"/>
                    <a:ext cx="228600" cy="152400"/>
                    <a:chOff x="3287712" y="1646237"/>
                    <a:chExt cx="228600" cy="152400"/>
                  </a:xfrm>
                </p:grpSpPr>
                <p:cxnSp>
                  <p:nvCxnSpPr>
                    <p:cNvPr id="175" name="Straight Connector 174">
                      <a:extLst>
                        <a:ext uri="{FF2B5EF4-FFF2-40B4-BE49-F238E27FC236}">
                          <a16:creationId xmlns:a16="http://schemas.microsoft.com/office/drawing/2014/main" id="{C848912F-F9FD-4FA1-9D21-2FFC0E1EC796}"/>
                        </a:ext>
                      </a:extLst>
                    </p:cNvPr>
                    <p:cNvCxnSpPr/>
                    <p:nvPr/>
                  </p:nvCxnSpPr>
                  <p:spPr>
                    <a:xfrm flipV="1">
                      <a:off x="3286902" y="1722440"/>
                      <a:ext cx="75496"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a:extLst>
                        <a:ext uri="{FF2B5EF4-FFF2-40B4-BE49-F238E27FC236}">
                          <a16:creationId xmlns:a16="http://schemas.microsoft.com/office/drawing/2014/main" id="{DD13E4B9-662B-4FB4-9449-360D1A127A77}"/>
                        </a:ext>
                      </a:extLst>
                    </p:cNvPr>
                    <p:cNvCxnSpPr/>
                    <p:nvPr/>
                  </p:nvCxnSpPr>
                  <p:spPr>
                    <a:xfrm flipV="1">
                      <a:off x="3362398" y="1646237"/>
                      <a:ext cx="153599"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cxnSp>
                <p:nvCxnSpPr>
                  <p:cNvPr id="171" name="Straight Connector 170">
                    <a:extLst>
                      <a:ext uri="{FF2B5EF4-FFF2-40B4-BE49-F238E27FC236}">
                        <a16:creationId xmlns:a16="http://schemas.microsoft.com/office/drawing/2014/main" id="{291AFDD1-DBAB-47D9-AFC8-B9B5282BC28B}"/>
                      </a:ext>
                    </a:extLst>
                  </p:cNvPr>
                  <p:cNvCxnSpPr/>
                  <p:nvPr/>
                </p:nvCxnSpPr>
                <p:spPr>
                  <a:xfrm>
                    <a:off x="3515997" y="1646237"/>
                    <a:ext cx="458190" cy="0"/>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nvGrpSpPr>
                  <p:cNvPr id="172" name="Group 85">
                    <a:extLst>
                      <a:ext uri="{FF2B5EF4-FFF2-40B4-BE49-F238E27FC236}">
                        <a16:creationId xmlns:a16="http://schemas.microsoft.com/office/drawing/2014/main" id="{5022DD0D-022B-4F96-91E4-470C93CC1CEB}"/>
                      </a:ext>
                    </a:extLst>
                  </p:cNvPr>
                  <p:cNvGrpSpPr>
                    <a:grpSpLocks/>
                  </p:cNvGrpSpPr>
                  <p:nvPr/>
                </p:nvGrpSpPr>
                <p:grpSpPr bwMode="auto">
                  <a:xfrm flipH="1">
                    <a:off x="3973512" y="1646237"/>
                    <a:ext cx="228600" cy="152400"/>
                    <a:chOff x="3287712" y="1646237"/>
                    <a:chExt cx="228600" cy="152400"/>
                  </a:xfrm>
                </p:grpSpPr>
                <p:cxnSp>
                  <p:nvCxnSpPr>
                    <p:cNvPr id="173" name="Straight Connector 172">
                      <a:extLst>
                        <a:ext uri="{FF2B5EF4-FFF2-40B4-BE49-F238E27FC236}">
                          <a16:creationId xmlns:a16="http://schemas.microsoft.com/office/drawing/2014/main" id="{36E78806-EFC0-458F-A463-6652FC575784}"/>
                        </a:ext>
                      </a:extLst>
                    </p:cNvPr>
                    <p:cNvCxnSpPr/>
                    <p:nvPr/>
                  </p:nvCxnSpPr>
                  <p:spPr>
                    <a:xfrm flipV="1">
                      <a:off x="3286543" y="1722440"/>
                      <a:ext cx="75498"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a:extLst>
                        <a:ext uri="{FF2B5EF4-FFF2-40B4-BE49-F238E27FC236}">
                          <a16:creationId xmlns:a16="http://schemas.microsoft.com/office/drawing/2014/main" id="{7F2CC2AE-8A3A-40F4-9A9E-703107CB205A}"/>
                        </a:ext>
                      </a:extLst>
                    </p:cNvPr>
                    <p:cNvCxnSpPr/>
                    <p:nvPr/>
                  </p:nvCxnSpPr>
                  <p:spPr>
                    <a:xfrm flipV="1">
                      <a:off x="3362041" y="1646237"/>
                      <a:ext cx="153597"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grpSp>
            <p:cxnSp>
              <p:nvCxnSpPr>
                <p:cNvPr id="163" name="Straight Connector 162">
                  <a:extLst>
                    <a:ext uri="{FF2B5EF4-FFF2-40B4-BE49-F238E27FC236}">
                      <a16:creationId xmlns:a16="http://schemas.microsoft.com/office/drawing/2014/main" id="{D8C2536A-1CD7-4163-B111-7FEC8F98CE96}"/>
                    </a:ext>
                  </a:extLst>
                </p:cNvPr>
                <p:cNvCxnSpPr/>
                <p:nvPr/>
              </p:nvCxnSpPr>
              <p:spPr>
                <a:xfrm>
                  <a:off x="3286902" y="1798642"/>
                  <a:ext cx="916379" cy="0"/>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a:extLst>
                    <a:ext uri="{FF2B5EF4-FFF2-40B4-BE49-F238E27FC236}">
                      <a16:creationId xmlns:a16="http://schemas.microsoft.com/office/drawing/2014/main" id="{D685AE57-9E0B-41C7-87F9-11F301C9E41F}"/>
                    </a:ext>
                  </a:extLst>
                </p:cNvPr>
                <p:cNvCxnSpPr/>
                <p:nvPr/>
              </p:nvCxnSpPr>
              <p:spPr>
                <a:xfrm>
                  <a:off x="3515997" y="1646237"/>
                  <a:ext cx="0" cy="15240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a:extLst>
                    <a:ext uri="{FF2B5EF4-FFF2-40B4-BE49-F238E27FC236}">
                      <a16:creationId xmlns:a16="http://schemas.microsoft.com/office/drawing/2014/main" id="{D92B75AC-73E9-474F-94A4-234E88B6E855}"/>
                    </a:ext>
                  </a:extLst>
                </p:cNvPr>
                <p:cNvCxnSpPr/>
                <p:nvPr/>
              </p:nvCxnSpPr>
              <p:spPr>
                <a:xfrm>
                  <a:off x="3974186" y="1646237"/>
                  <a:ext cx="0" cy="15240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a:extLst>
                    <a:ext uri="{FF2B5EF4-FFF2-40B4-BE49-F238E27FC236}">
                      <a16:creationId xmlns:a16="http://schemas.microsoft.com/office/drawing/2014/main" id="{1E4C34B9-8B01-4CB7-8F19-765EFD1FFB04}"/>
                    </a:ext>
                  </a:extLst>
                </p:cNvPr>
                <p:cNvCxnSpPr/>
                <p:nvPr/>
              </p:nvCxnSpPr>
              <p:spPr>
                <a:xfrm>
                  <a:off x="3362398" y="1722440"/>
                  <a:ext cx="0"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a:extLst>
                    <a:ext uri="{FF2B5EF4-FFF2-40B4-BE49-F238E27FC236}">
                      <a16:creationId xmlns:a16="http://schemas.microsoft.com/office/drawing/2014/main" id="{DB79EB23-8DEF-4444-A416-9D5410179C91}"/>
                    </a:ext>
                  </a:extLst>
                </p:cNvPr>
                <p:cNvCxnSpPr/>
                <p:nvPr/>
              </p:nvCxnSpPr>
              <p:spPr>
                <a:xfrm>
                  <a:off x="4127783" y="1722440"/>
                  <a:ext cx="0"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a:extLst>
                    <a:ext uri="{FF2B5EF4-FFF2-40B4-BE49-F238E27FC236}">
                      <a16:creationId xmlns:a16="http://schemas.microsoft.com/office/drawing/2014/main" id="{F88D1F85-01DE-42DE-B4D7-7523DFDF9F0B}"/>
                    </a:ext>
                  </a:extLst>
                </p:cNvPr>
                <p:cNvCxnSpPr/>
                <p:nvPr/>
              </p:nvCxnSpPr>
              <p:spPr>
                <a:xfrm>
                  <a:off x="3669594" y="1646237"/>
                  <a:ext cx="0" cy="15240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a:extLst>
                    <a:ext uri="{FF2B5EF4-FFF2-40B4-BE49-F238E27FC236}">
                      <a16:creationId xmlns:a16="http://schemas.microsoft.com/office/drawing/2014/main" id="{1D01F104-B3D1-46B7-8A07-34A1CF8BC28C}"/>
                    </a:ext>
                  </a:extLst>
                </p:cNvPr>
                <p:cNvCxnSpPr/>
                <p:nvPr/>
              </p:nvCxnSpPr>
              <p:spPr>
                <a:xfrm>
                  <a:off x="3820588" y="1646237"/>
                  <a:ext cx="0" cy="15240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sp>
            <p:nvSpPr>
              <p:cNvPr id="158" name="Trapezoid 157">
                <a:extLst>
                  <a:ext uri="{FF2B5EF4-FFF2-40B4-BE49-F238E27FC236}">
                    <a16:creationId xmlns:a16="http://schemas.microsoft.com/office/drawing/2014/main" id="{1DC4E890-F16C-4610-B064-338106A65B44}"/>
                  </a:ext>
                </a:extLst>
              </p:cNvPr>
              <p:cNvSpPr/>
              <p:nvPr/>
            </p:nvSpPr>
            <p:spPr bwMode="auto">
              <a:xfrm>
                <a:off x="2646293" y="824726"/>
                <a:ext cx="54909" cy="247077"/>
              </a:xfrm>
              <a:prstGeom prst="trapezoid">
                <a:avLst/>
              </a:prstGeom>
              <a:noFill/>
              <a:ln w="3175">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013" dirty="0"/>
              </a:p>
            </p:txBody>
          </p:sp>
          <p:sp>
            <p:nvSpPr>
              <p:cNvPr id="159" name="Trapezoid 158">
                <a:extLst>
                  <a:ext uri="{FF2B5EF4-FFF2-40B4-BE49-F238E27FC236}">
                    <a16:creationId xmlns:a16="http://schemas.microsoft.com/office/drawing/2014/main" id="{9F87E75D-2543-47E0-8982-EE8644B6E759}"/>
                  </a:ext>
                </a:extLst>
              </p:cNvPr>
              <p:cNvSpPr/>
              <p:nvPr/>
            </p:nvSpPr>
            <p:spPr bwMode="auto">
              <a:xfrm>
                <a:off x="3704826" y="824726"/>
                <a:ext cx="51858" cy="247077"/>
              </a:xfrm>
              <a:prstGeom prst="trapezoid">
                <a:avLst/>
              </a:prstGeom>
              <a:noFill/>
              <a:ln w="3175">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013" dirty="0"/>
              </a:p>
            </p:txBody>
          </p:sp>
          <p:sp>
            <p:nvSpPr>
              <p:cNvPr id="160" name="Trapezoid 159">
                <a:extLst>
                  <a:ext uri="{FF2B5EF4-FFF2-40B4-BE49-F238E27FC236}">
                    <a16:creationId xmlns:a16="http://schemas.microsoft.com/office/drawing/2014/main" id="{C237C980-5FE6-4CD0-86D7-949408547BDA}"/>
                  </a:ext>
                </a:extLst>
              </p:cNvPr>
              <p:cNvSpPr/>
              <p:nvPr/>
            </p:nvSpPr>
            <p:spPr bwMode="auto">
              <a:xfrm>
                <a:off x="4775559" y="824726"/>
                <a:ext cx="54909" cy="247077"/>
              </a:xfrm>
              <a:prstGeom prst="trapezoid">
                <a:avLst/>
              </a:prstGeom>
              <a:noFill/>
              <a:ln w="3175">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013" dirty="0"/>
              </a:p>
            </p:txBody>
          </p:sp>
          <p:sp>
            <p:nvSpPr>
              <p:cNvPr id="161" name="Trapezoid 160">
                <a:extLst>
                  <a:ext uri="{FF2B5EF4-FFF2-40B4-BE49-F238E27FC236}">
                    <a16:creationId xmlns:a16="http://schemas.microsoft.com/office/drawing/2014/main" id="{AE3599E5-83E2-4972-A168-6111E155F96E}"/>
                  </a:ext>
                </a:extLst>
              </p:cNvPr>
              <p:cNvSpPr/>
              <p:nvPr/>
            </p:nvSpPr>
            <p:spPr bwMode="auto">
              <a:xfrm>
                <a:off x="5837142" y="824726"/>
                <a:ext cx="54909" cy="247077"/>
              </a:xfrm>
              <a:prstGeom prst="trapezoid">
                <a:avLst/>
              </a:prstGeom>
              <a:noFill/>
              <a:ln w="3175">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013" dirty="0"/>
              </a:p>
            </p:txBody>
          </p:sp>
        </p:grpSp>
      </p:grpSp>
      <p:grpSp>
        <p:nvGrpSpPr>
          <p:cNvPr id="226" name="Group 225">
            <a:extLst>
              <a:ext uri="{FF2B5EF4-FFF2-40B4-BE49-F238E27FC236}">
                <a16:creationId xmlns:a16="http://schemas.microsoft.com/office/drawing/2014/main" id="{9621FF4A-9199-4E1E-AEF8-1FE962E3B939}"/>
              </a:ext>
            </a:extLst>
          </p:cNvPr>
          <p:cNvGrpSpPr/>
          <p:nvPr/>
        </p:nvGrpSpPr>
        <p:grpSpPr>
          <a:xfrm flipH="1">
            <a:off x="273195" y="1188407"/>
            <a:ext cx="1483099" cy="5569002"/>
            <a:chOff x="17780" y="482656"/>
            <a:chExt cx="1466725" cy="6035040"/>
          </a:xfrm>
        </p:grpSpPr>
        <p:grpSp>
          <p:nvGrpSpPr>
            <p:cNvPr id="227" name="Group 226">
              <a:extLst>
                <a:ext uri="{FF2B5EF4-FFF2-40B4-BE49-F238E27FC236}">
                  <a16:creationId xmlns:a16="http://schemas.microsoft.com/office/drawing/2014/main" id="{F38D0361-3ABB-473B-9884-A18F69159BC7}"/>
                </a:ext>
              </a:extLst>
            </p:cNvPr>
            <p:cNvGrpSpPr/>
            <p:nvPr/>
          </p:nvGrpSpPr>
          <p:grpSpPr>
            <a:xfrm>
              <a:off x="17780" y="482656"/>
              <a:ext cx="731520" cy="6035040"/>
              <a:chOff x="17780" y="647700"/>
              <a:chExt cx="731520" cy="6035040"/>
            </a:xfrm>
          </p:grpSpPr>
          <p:sp>
            <p:nvSpPr>
              <p:cNvPr id="243" name="Rectangle 242">
                <a:extLst>
                  <a:ext uri="{FF2B5EF4-FFF2-40B4-BE49-F238E27FC236}">
                    <a16:creationId xmlns:a16="http://schemas.microsoft.com/office/drawing/2014/main" id="{1615A560-A05D-4900-AA9E-AB7C50AC2EC5}"/>
                  </a:ext>
                </a:extLst>
              </p:cNvPr>
              <p:cNvSpPr/>
              <p:nvPr/>
            </p:nvSpPr>
            <p:spPr>
              <a:xfrm>
                <a:off x="47625"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44" name="Rectangle 243">
                <a:extLst>
                  <a:ext uri="{FF2B5EF4-FFF2-40B4-BE49-F238E27FC236}">
                    <a16:creationId xmlns:a16="http://schemas.microsoft.com/office/drawing/2014/main" id="{D0E02660-4F3A-482F-AA12-33AF23DE6422}"/>
                  </a:ext>
                </a:extLst>
              </p:cNvPr>
              <p:cNvSpPr/>
              <p:nvPr/>
            </p:nvSpPr>
            <p:spPr>
              <a:xfrm>
                <a:off x="199110"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45" name="Rectangle 244">
                <a:extLst>
                  <a:ext uri="{FF2B5EF4-FFF2-40B4-BE49-F238E27FC236}">
                    <a16:creationId xmlns:a16="http://schemas.microsoft.com/office/drawing/2014/main" id="{717AFBDD-FE12-49D6-99E1-E847FED6ACA4}"/>
                  </a:ext>
                </a:extLst>
              </p:cNvPr>
              <p:cNvSpPr/>
              <p:nvPr/>
            </p:nvSpPr>
            <p:spPr>
              <a:xfrm>
                <a:off x="350595"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46" name="Rectangle 245">
                <a:extLst>
                  <a:ext uri="{FF2B5EF4-FFF2-40B4-BE49-F238E27FC236}">
                    <a16:creationId xmlns:a16="http://schemas.microsoft.com/office/drawing/2014/main" id="{9BD59518-7E46-4829-8D4C-0381D0E1C56C}"/>
                  </a:ext>
                </a:extLst>
              </p:cNvPr>
              <p:cNvSpPr/>
              <p:nvPr/>
            </p:nvSpPr>
            <p:spPr>
              <a:xfrm>
                <a:off x="502080"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47" name="Rectangle 246">
                <a:extLst>
                  <a:ext uri="{FF2B5EF4-FFF2-40B4-BE49-F238E27FC236}">
                    <a16:creationId xmlns:a16="http://schemas.microsoft.com/office/drawing/2014/main" id="{E94936A2-BAAA-4AE0-A117-9E5E982C763A}"/>
                  </a:ext>
                </a:extLst>
              </p:cNvPr>
              <p:cNvSpPr/>
              <p:nvPr/>
            </p:nvSpPr>
            <p:spPr>
              <a:xfrm>
                <a:off x="17780" y="9398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48" name="Rectangle 247">
                <a:extLst>
                  <a:ext uri="{FF2B5EF4-FFF2-40B4-BE49-F238E27FC236}">
                    <a16:creationId xmlns:a16="http://schemas.microsoft.com/office/drawing/2014/main" id="{BE162524-2448-4E79-BF6D-D8D58545A4C7}"/>
                  </a:ext>
                </a:extLst>
              </p:cNvPr>
              <p:cNvSpPr/>
              <p:nvPr/>
            </p:nvSpPr>
            <p:spPr>
              <a:xfrm>
                <a:off x="17780" y="26289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49" name="Rectangle 248">
                <a:extLst>
                  <a:ext uri="{FF2B5EF4-FFF2-40B4-BE49-F238E27FC236}">
                    <a16:creationId xmlns:a16="http://schemas.microsoft.com/office/drawing/2014/main" id="{BD025D98-D4FE-4663-9391-3296B79AC48C}"/>
                  </a:ext>
                </a:extLst>
              </p:cNvPr>
              <p:cNvSpPr/>
              <p:nvPr/>
            </p:nvSpPr>
            <p:spPr>
              <a:xfrm>
                <a:off x="17780" y="43180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50" name="Rectangle 249">
                <a:extLst>
                  <a:ext uri="{FF2B5EF4-FFF2-40B4-BE49-F238E27FC236}">
                    <a16:creationId xmlns:a16="http://schemas.microsoft.com/office/drawing/2014/main" id="{DEEF4BCD-3897-4A20-8F17-5D227386354F}"/>
                  </a:ext>
                </a:extLst>
              </p:cNvPr>
              <p:cNvSpPr/>
              <p:nvPr/>
            </p:nvSpPr>
            <p:spPr>
              <a:xfrm>
                <a:off x="17780" y="60071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51" name="Rectangle 250">
                <a:extLst>
                  <a:ext uri="{FF2B5EF4-FFF2-40B4-BE49-F238E27FC236}">
                    <a16:creationId xmlns:a16="http://schemas.microsoft.com/office/drawing/2014/main" id="{8FC46977-607C-4A77-8D52-A3C8B382B23E}"/>
                  </a:ext>
                </a:extLst>
              </p:cNvPr>
              <p:cNvSpPr/>
              <p:nvPr/>
            </p:nvSpPr>
            <p:spPr>
              <a:xfrm>
                <a:off x="653564"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grpSp>
        <p:grpSp>
          <p:nvGrpSpPr>
            <p:cNvPr id="228" name="Group 227">
              <a:extLst>
                <a:ext uri="{FF2B5EF4-FFF2-40B4-BE49-F238E27FC236}">
                  <a16:creationId xmlns:a16="http://schemas.microsoft.com/office/drawing/2014/main" id="{3A00BEB1-C2A9-46D2-8EB2-ED22EC1D6EEB}"/>
                </a:ext>
              </a:extLst>
            </p:cNvPr>
            <p:cNvGrpSpPr/>
            <p:nvPr/>
          </p:nvGrpSpPr>
          <p:grpSpPr>
            <a:xfrm>
              <a:off x="752985" y="482656"/>
              <a:ext cx="731520" cy="6035040"/>
              <a:chOff x="17780" y="647700"/>
              <a:chExt cx="731520" cy="6035040"/>
            </a:xfrm>
          </p:grpSpPr>
          <p:sp>
            <p:nvSpPr>
              <p:cNvPr id="234" name="Rectangle 233">
                <a:extLst>
                  <a:ext uri="{FF2B5EF4-FFF2-40B4-BE49-F238E27FC236}">
                    <a16:creationId xmlns:a16="http://schemas.microsoft.com/office/drawing/2014/main" id="{72EB34AC-9E43-4646-87F6-81F363F7B4AD}"/>
                  </a:ext>
                </a:extLst>
              </p:cNvPr>
              <p:cNvSpPr/>
              <p:nvPr/>
            </p:nvSpPr>
            <p:spPr>
              <a:xfrm>
                <a:off x="47625"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35" name="Rectangle 234">
                <a:extLst>
                  <a:ext uri="{FF2B5EF4-FFF2-40B4-BE49-F238E27FC236}">
                    <a16:creationId xmlns:a16="http://schemas.microsoft.com/office/drawing/2014/main" id="{2EA84C40-1E99-4E8F-AD77-E88D3C644981}"/>
                  </a:ext>
                </a:extLst>
              </p:cNvPr>
              <p:cNvSpPr/>
              <p:nvPr/>
            </p:nvSpPr>
            <p:spPr>
              <a:xfrm>
                <a:off x="199110"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36" name="Rectangle 235">
                <a:extLst>
                  <a:ext uri="{FF2B5EF4-FFF2-40B4-BE49-F238E27FC236}">
                    <a16:creationId xmlns:a16="http://schemas.microsoft.com/office/drawing/2014/main" id="{F95CEF2C-52EC-4FDA-8C39-48B7F4ADA99A}"/>
                  </a:ext>
                </a:extLst>
              </p:cNvPr>
              <p:cNvSpPr/>
              <p:nvPr/>
            </p:nvSpPr>
            <p:spPr>
              <a:xfrm>
                <a:off x="350595"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37" name="Rectangle 236">
                <a:extLst>
                  <a:ext uri="{FF2B5EF4-FFF2-40B4-BE49-F238E27FC236}">
                    <a16:creationId xmlns:a16="http://schemas.microsoft.com/office/drawing/2014/main" id="{B0DB4520-CB15-403E-89A8-7300CD07E376}"/>
                  </a:ext>
                </a:extLst>
              </p:cNvPr>
              <p:cNvSpPr/>
              <p:nvPr/>
            </p:nvSpPr>
            <p:spPr>
              <a:xfrm>
                <a:off x="502080"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38" name="Rectangle 237">
                <a:extLst>
                  <a:ext uri="{FF2B5EF4-FFF2-40B4-BE49-F238E27FC236}">
                    <a16:creationId xmlns:a16="http://schemas.microsoft.com/office/drawing/2014/main" id="{38B84815-1E31-4363-B2F6-59DF763C2D19}"/>
                  </a:ext>
                </a:extLst>
              </p:cNvPr>
              <p:cNvSpPr/>
              <p:nvPr/>
            </p:nvSpPr>
            <p:spPr>
              <a:xfrm>
                <a:off x="17780" y="9398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39" name="Rectangle 238">
                <a:extLst>
                  <a:ext uri="{FF2B5EF4-FFF2-40B4-BE49-F238E27FC236}">
                    <a16:creationId xmlns:a16="http://schemas.microsoft.com/office/drawing/2014/main" id="{0EEFEEB7-5485-472D-B5EC-7E43FFF239C2}"/>
                  </a:ext>
                </a:extLst>
              </p:cNvPr>
              <p:cNvSpPr/>
              <p:nvPr/>
            </p:nvSpPr>
            <p:spPr>
              <a:xfrm>
                <a:off x="17780" y="26289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40" name="Rectangle 239">
                <a:extLst>
                  <a:ext uri="{FF2B5EF4-FFF2-40B4-BE49-F238E27FC236}">
                    <a16:creationId xmlns:a16="http://schemas.microsoft.com/office/drawing/2014/main" id="{8BAB6C6D-7923-4253-BCD3-B30B7DAEF56B}"/>
                  </a:ext>
                </a:extLst>
              </p:cNvPr>
              <p:cNvSpPr/>
              <p:nvPr/>
            </p:nvSpPr>
            <p:spPr>
              <a:xfrm>
                <a:off x="17780" y="43180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41" name="Rectangle 240">
                <a:extLst>
                  <a:ext uri="{FF2B5EF4-FFF2-40B4-BE49-F238E27FC236}">
                    <a16:creationId xmlns:a16="http://schemas.microsoft.com/office/drawing/2014/main" id="{D5D91180-4B66-4F7E-AA4E-6AB9597F78E1}"/>
                  </a:ext>
                </a:extLst>
              </p:cNvPr>
              <p:cNvSpPr/>
              <p:nvPr/>
            </p:nvSpPr>
            <p:spPr>
              <a:xfrm>
                <a:off x="17780" y="60071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42" name="Rectangle 241">
                <a:extLst>
                  <a:ext uri="{FF2B5EF4-FFF2-40B4-BE49-F238E27FC236}">
                    <a16:creationId xmlns:a16="http://schemas.microsoft.com/office/drawing/2014/main" id="{ED540637-E138-4080-B998-4E368F0C9EAF}"/>
                  </a:ext>
                </a:extLst>
              </p:cNvPr>
              <p:cNvSpPr/>
              <p:nvPr/>
            </p:nvSpPr>
            <p:spPr>
              <a:xfrm>
                <a:off x="653564"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grpSp>
        <p:grpSp>
          <p:nvGrpSpPr>
            <p:cNvPr id="229" name="Group 228">
              <a:extLst>
                <a:ext uri="{FF2B5EF4-FFF2-40B4-BE49-F238E27FC236}">
                  <a16:creationId xmlns:a16="http://schemas.microsoft.com/office/drawing/2014/main" id="{2F4F5F90-1AF7-479B-9901-2284CE423FF1}"/>
                </a:ext>
              </a:extLst>
            </p:cNvPr>
            <p:cNvGrpSpPr/>
            <p:nvPr/>
          </p:nvGrpSpPr>
          <p:grpSpPr>
            <a:xfrm>
              <a:off x="963080" y="3952660"/>
              <a:ext cx="274320" cy="411374"/>
              <a:chOff x="2062538" y="4840871"/>
              <a:chExt cx="274320" cy="411374"/>
            </a:xfrm>
          </p:grpSpPr>
          <p:sp>
            <p:nvSpPr>
              <p:cNvPr id="230" name="Rectangle: Rounded Corners 229">
                <a:extLst>
                  <a:ext uri="{FF2B5EF4-FFF2-40B4-BE49-F238E27FC236}">
                    <a16:creationId xmlns:a16="http://schemas.microsoft.com/office/drawing/2014/main" id="{20999738-07F8-4B34-9C6C-F12A0EC5E842}"/>
                  </a:ext>
                </a:extLst>
              </p:cNvPr>
              <p:cNvSpPr>
                <a:spLocks noChangeAspect="1"/>
              </p:cNvSpPr>
              <p:nvPr/>
            </p:nvSpPr>
            <p:spPr>
              <a:xfrm rot="5400000">
                <a:off x="1994011" y="4909398"/>
                <a:ext cx="411374" cy="274320"/>
              </a:xfrm>
              <a:prstGeom prst="round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grpSp>
            <p:nvGrpSpPr>
              <p:cNvPr id="231" name="Group 230">
                <a:extLst>
                  <a:ext uri="{FF2B5EF4-FFF2-40B4-BE49-F238E27FC236}">
                    <a16:creationId xmlns:a16="http://schemas.microsoft.com/office/drawing/2014/main" id="{949B36D4-AF54-4FE7-8D52-8A0314B5E01C}"/>
                  </a:ext>
                </a:extLst>
              </p:cNvPr>
              <p:cNvGrpSpPr/>
              <p:nvPr/>
            </p:nvGrpSpPr>
            <p:grpSpPr>
              <a:xfrm>
                <a:off x="2154768" y="4968453"/>
                <a:ext cx="91440" cy="137160"/>
                <a:chOff x="2152863" y="4955118"/>
                <a:chExt cx="91440" cy="137160"/>
              </a:xfrm>
            </p:grpSpPr>
            <p:sp>
              <p:nvSpPr>
                <p:cNvPr id="232" name="Oval 231">
                  <a:extLst>
                    <a:ext uri="{FF2B5EF4-FFF2-40B4-BE49-F238E27FC236}">
                      <a16:creationId xmlns:a16="http://schemas.microsoft.com/office/drawing/2014/main" id="{41BBF917-B3B5-412E-83FF-49E0E94E659A}"/>
                    </a:ext>
                  </a:extLst>
                </p:cNvPr>
                <p:cNvSpPr>
                  <a:spLocks noChangeAspect="1"/>
                </p:cNvSpPr>
                <p:nvPr/>
              </p:nvSpPr>
              <p:spPr>
                <a:xfrm>
                  <a:off x="2152863" y="4955118"/>
                  <a:ext cx="91440" cy="91440"/>
                </a:xfrm>
                <a:prstGeom prst="ellips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33" name="Isosceles Triangle 232">
                  <a:extLst>
                    <a:ext uri="{FF2B5EF4-FFF2-40B4-BE49-F238E27FC236}">
                      <a16:creationId xmlns:a16="http://schemas.microsoft.com/office/drawing/2014/main" id="{BA12992A-5651-4F95-8915-ED3AFA197399}"/>
                    </a:ext>
                  </a:extLst>
                </p:cNvPr>
                <p:cNvSpPr>
                  <a:spLocks noChangeAspect="1"/>
                </p:cNvSpPr>
                <p:nvPr/>
              </p:nvSpPr>
              <p:spPr>
                <a:xfrm>
                  <a:off x="2164006" y="4995549"/>
                  <a:ext cx="64766" cy="96729"/>
                </a:xfrm>
                <a:prstGeom prst="triangl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grpSp>
        </p:grpSp>
      </p:grpSp>
      <p:cxnSp>
        <p:nvCxnSpPr>
          <p:cNvPr id="252" name="Straight Connector 251">
            <a:extLst>
              <a:ext uri="{FF2B5EF4-FFF2-40B4-BE49-F238E27FC236}">
                <a16:creationId xmlns:a16="http://schemas.microsoft.com/office/drawing/2014/main" id="{C6CA7E3E-9141-4500-AFD7-22255B6A8FC2}"/>
              </a:ext>
            </a:extLst>
          </p:cNvPr>
          <p:cNvCxnSpPr>
            <a:cxnSpLocks/>
          </p:cNvCxnSpPr>
          <p:nvPr/>
        </p:nvCxnSpPr>
        <p:spPr>
          <a:xfrm>
            <a:off x="115432" y="1032183"/>
            <a:ext cx="8940080" cy="0"/>
          </a:xfrm>
          <a:prstGeom prst="line">
            <a:avLst/>
          </a:prstGeom>
          <a:ln>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53" name="TextBox 252">
            <a:extLst>
              <a:ext uri="{FF2B5EF4-FFF2-40B4-BE49-F238E27FC236}">
                <a16:creationId xmlns:a16="http://schemas.microsoft.com/office/drawing/2014/main" id="{666BF6D6-C342-4F66-AF30-FE0739F90E76}"/>
              </a:ext>
            </a:extLst>
          </p:cNvPr>
          <p:cNvSpPr txBox="1"/>
          <p:nvPr/>
        </p:nvSpPr>
        <p:spPr>
          <a:xfrm>
            <a:off x="313014" y="133309"/>
            <a:ext cx="3854941" cy="830997"/>
          </a:xfrm>
          <a:prstGeom prst="rect">
            <a:avLst/>
          </a:prstGeom>
          <a:noFill/>
        </p:spPr>
        <p:txBody>
          <a:bodyPr wrap="square" rtlCol="0">
            <a:spAutoFit/>
          </a:bodyPr>
          <a:lstStyle/>
          <a:p>
            <a:r>
              <a:rPr lang="en-US" sz="2400" b="1" dirty="0"/>
              <a:t>Still Interested?</a:t>
            </a:r>
          </a:p>
          <a:p>
            <a:r>
              <a:rPr lang="en-US" sz="2400" b="1" dirty="0"/>
              <a:t>What Should You Do Now?</a:t>
            </a:r>
          </a:p>
        </p:txBody>
      </p:sp>
      <p:cxnSp>
        <p:nvCxnSpPr>
          <p:cNvPr id="254" name="Straight Connector 253">
            <a:extLst>
              <a:ext uri="{FF2B5EF4-FFF2-40B4-BE49-F238E27FC236}">
                <a16:creationId xmlns:a16="http://schemas.microsoft.com/office/drawing/2014/main" id="{3CB9798B-F756-47FE-9769-06EF3F7D3D30}"/>
              </a:ext>
            </a:extLst>
          </p:cNvPr>
          <p:cNvCxnSpPr>
            <a:cxnSpLocks/>
          </p:cNvCxnSpPr>
          <p:nvPr/>
        </p:nvCxnSpPr>
        <p:spPr>
          <a:xfrm>
            <a:off x="2029859" y="6020820"/>
            <a:ext cx="4316206" cy="0"/>
          </a:xfrm>
          <a:prstGeom prst="line">
            <a:avLst/>
          </a:prstGeom>
          <a:ln>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BDDE0E66-7AC5-47C8-9224-D493C3DB5141}"/>
              </a:ext>
            </a:extLst>
          </p:cNvPr>
          <p:cNvSpPr>
            <a:spLocks noGrp="1"/>
          </p:cNvSpPr>
          <p:nvPr>
            <p:ph type="sldNum" sz="quarter" idx="12"/>
          </p:nvPr>
        </p:nvSpPr>
        <p:spPr/>
        <p:txBody>
          <a:bodyPr/>
          <a:lstStyle/>
          <a:p>
            <a:fld id="{3A49692A-2BAD-4CCF-B2FD-1F7984FBC75E}" type="slidenum">
              <a:rPr lang="en-US" smtClean="0"/>
              <a:t>7</a:t>
            </a:fld>
            <a:endParaRPr lang="en-US" dirty="0"/>
          </a:p>
        </p:txBody>
      </p:sp>
      <p:pic>
        <p:nvPicPr>
          <p:cNvPr id="91" name="Picture 2" descr="New Logo 01-2016 DARK GRAY">
            <a:extLst>
              <a:ext uri="{FF2B5EF4-FFF2-40B4-BE49-F238E27FC236}">
                <a16:creationId xmlns:a16="http://schemas.microsoft.com/office/drawing/2014/main" id="{297B5E4B-7C3B-4007-801B-6420485E968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46065" y="6004791"/>
            <a:ext cx="1979752" cy="672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485232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a:extLst>
              <a:ext uri="{FF2B5EF4-FFF2-40B4-BE49-F238E27FC236}">
                <a16:creationId xmlns:a16="http://schemas.microsoft.com/office/drawing/2014/main" id="{DA000CCF-8A69-4B97-B650-CDA5BCCB7AA1}"/>
              </a:ext>
            </a:extLst>
          </p:cNvPr>
          <p:cNvSpPr/>
          <p:nvPr/>
        </p:nvSpPr>
        <p:spPr>
          <a:xfrm>
            <a:off x="1863239" y="1105062"/>
            <a:ext cx="7063937" cy="5262979"/>
          </a:xfrm>
          <a:prstGeom prst="rect">
            <a:avLst/>
          </a:prstGeom>
          <a:solidFill>
            <a:schemeClr val="bg1"/>
          </a:solidFill>
        </p:spPr>
        <p:txBody>
          <a:bodyPr wrap="square">
            <a:spAutoFit/>
          </a:bodyPr>
          <a:lstStyle/>
          <a:p>
            <a:r>
              <a:rPr lang="en-US" sz="1400" i="1" dirty="0"/>
              <a:t>Men wanting to apply to become mentors follow this process.  </a:t>
            </a:r>
          </a:p>
          <a:p>
            <a:pPr marL="285750" indent="-285750">
              <a:buFont typeface="Symbol" panose="05050102010706020507" pitchFamily="18" charset="2"/>
              <a:buChar char="-"/>
            </a:pPr>
            <a:r>
              <a:rPr lang="en-US" sz="1400" i="1" dirty="0"/>
              <a:t>Training and orientation will be held on two different days, with mentor training at a local church and the formal State certification training accomplished at the prison.  </a:t>
            </a:r>
          </a:p>
          <a:p>
            <a:pPr marL="285750" indent="-285750">
              <a:buFont typeface="Symbol" panose="05050102010706020507" pitchFamily="18" charset="2"/>
              <a:buChar char="-"/>
            </a:pPr>
            <a:r>
              <a:rPr lang="en-US" sz="1400" i="1" dirty="0"/>
              <a:t>The registration process is done online and is managed by the State of Georgia.  </a:t>
            </a:r>
            <a:r>
              <a:rPr lang="en-US" sz="1400" b="1" i="1" dirty="0">
                <a:solidFill>
                  <a:srgbClr val="FF0000"/>
                </a:solidFill>
              </a:rPr>
              <a:t>YOU MAY  GO ONLINE TO DO THIS NOW OR BRING THIS WITH YOU TO THE NEXT MENTOR TRAINING CLASS WHERE WE WILL WALK YOU THROUGH THE PROCESS.  </a:t>
            </a:r>
          </a:p>
          <a:p>
            <a:endParaRPr lang="en-US" sz="1400" b="1" dirty="0">
              <a:solidFill>
                <a:srgbClr val="FF0000"/>
              </a:solidFill>
            </a:endParaRPr>
          </a:p>
          <a:p>
            <a:r>
              <a:rPr lang="en-US" sz="1400" u="sng" dirty="0"/>
              <a:t>Step 1</a:t>
            </a:r>
            <a:r>
              <a:rPr lang="en-US" sz="1400" dirty="0"/>
              <a:t> 	</a:t>
            </a:r>
          </a:p>
          <a:p>
            <a:r>
              <a:rPr lang="en-US" sz="1400" dirty="0"/>
              <a:t>Applicant sends notification email: </a:t>
            </a:r>
          </a:p>
          <a:p>
            <a:pPr defTabSz="228600"/>
            <a:r>
              <a:rPr lang="en-US" sz="1400" dirty="0"/>
              <a:t>		To… 	Chaplain Aaron Reaves</a:t>
            </a:r>
          </a:p>
          <a:p>
            <a:pPr defTabSz="228600"/>
            <a:r>
              <a:rPr lang="en-US" sz="1400" dirty="0"/>
              <a:t>				Walker State Faith and Character Based Prison, Rock Spring, GA</a:t>
            </a:r>
          </a:p>
          <a:p>
            <a:pPr defTabSz="228600"/>
            <a:r>
              <a:rPr lang="en-US" sz="1400" dirty="0"/>
              <a:t>				</a:t>
            </a:r>
            <a:r>
              <a:rPr lang="en-US" sz="1400" u="sng" dirty="0">
                <a:hlinkClick r:id="rId2"/>
              </a:rPr>
              <a:t>aaron.reaves@gdc.ga.gov</a:t>
            </a:r>
            <a:endParaRPr lang="en-US" sz="1400" u="sng" dirty="0"/>
          </a:p>
          <a:p>
            <a:pPr defTabSz="228600"/>
            <a:r>
              <a:rPr lang="en-US" sz="1400" b="1" dirty="0"/>
              <a:t>				Applicant advises interest in serving as mentor with Metanoia / Community 						Mentor Ministry</a:t>
            </a:r>
            <a:endParaRPr lang="en-US" sz="1400" dirty="0"/>
          </a:p>
          <a:p>
            <a:pPr defTabSz="228600"/>
            <a:r>
              <a:rPr lang="en-US" sz="1400" dirty="0"/>
              <a:t> </a:t>
            </a:r>
          </a:p>
          <a:p>
            <a:pPr defTabSz="228600"/>
            <a:r>
              <a:rPr lang="en-US" sz="1400" dirty="0"/>
              <a:t>		Cc…	Barry Smith, Regional Director - Northwest Georgia &amp; Tennessee</a:t>
            </a:r>
          </a:p>
          <a:p>
            <a:pPr defTabSz="228600"/>
            <a:r>
              <a:rPr lang="en-US" sz="1400" dirty="0"/>
              <a:t>				Metanoia Ministries</a:t>
            </a:r>
          </a:p>
          <a:p>
            <a:pPr defTabSz="228600"/>
            <a:r>
              <a:rPr lang="en-US" sz="1400" dirty="0"/>
              <a:t>				</a:t>
            </a:r>
            <a:r>
              <a:rPr lang="en-US" sz="1400" u="sng" dirty="0">
                <a:hlinkClick r:id="rId3"/>
              </a:rPr>
              <a:t>bsmith@pcanet.org</a:t>
            </a:r>
            <a:endParaRPr lang="en-US" sz="1400" u="sng" dirty="0"/>
          </a:p>
          <a:p>
            <a:pPr defTabSz="228600"/>
            <a:r>
              <a:rPr lang="en-US" sz="1400" dirty="0"/>
              <a:t>				Cell (786) 518-6736</a:t>
            </a:r>
          </a:p>
          <a:p>
            <a:pPr defTabSz="228600"/>
            <a:r>
              <a:rPr lang="en-US" sz="1400" dirty="0"/>
              <a:t> </a:t>
            </a:r>
          </a:p>
          <a:p>
            <a:pPr defTabSz="228600"/>
            <a:r>
              <a:rPr lang="en-US" sz="1400" dirty="0"/>
              <a:t>				Steven Howell, Mentor Ministry Facilitator</a:t>
            </a:r>
          </a:p>
          <a:p>
            <a:pPr defTabSz="228600"/>
            <a:r>
              <a:rPr lang="en-US" sz="1400" dirty="0"/>
              <a:t>				Metanoia Ministries</a:t>
            </a:r>
          </a:p>
          <a:p>
            <a:pPr defTabSz="228600"/>
            <a:r>
              <a:rPr lang="en-US" sz="1400" dirty="0"/>
              <a:t>				</a:t>
            </a:r>
            <a:r>
              <a:rPr lang="en-US" sz="1400" u="sng" dirty="0">
                <a:hlinkClick r:id="rId4"/>
              </a:rPr>
              <a:t>metanoiamentoring@pcanet.org</a:t>
            </a:r>
            <a:endParaRPr lang="en-US" sz="1400" dirty="0"/>
          </a:p>
          <a:p>
            <a:pPr defTabSz="228600"/>
            <a:r>
              <a:rPr lang="en-US" sz="1400" dirty="0"/>
              <a:t>				Cell (314) 800-4191</a:t>
            </a:r>
          </a:p>
        </p:txBody>
      </p:sp>
      <p:grpSp>
        <p:nvGrpSpPr>
          <p:cNvPr id="145" name="Group 144">
            <a:extLst>
              <a:ext uri="{FF2B5EF4-FFF2-40B4-BE49-F238E27FC236}">
                <a16:creationId xmlns:a16="http://schemas.microsoft.com/office/drawing/2014/main" id="{1736B3A6-4870-49C9-8CFC-9D0287B0F3F5}"/>
              </a:ext>
            </a:extLst>
          </p:cNvPr>
          <p:cNvGrpSpPr/>
          <p:nvPr/>
        </p:nvGrpSpPr>
        <p:grpSpPr>
          <a:xfrm>
            <a:off x="6451631" y="204705"/>
            <a:ext cx="2361202" cy="683735"/>
            <a:chOff x="2758054" y="451203"/>
            <a:chExt cx="3648479" cy="1022714"/>
          </a:xfrm>
        </p:grpSpPr>
        <p:sp>
          <p:nvSpPr>
            <p:cNvPr id="146" name="TextBox 145">
              <a:extLst>
                <a:ext uri="{FF2B5EF4-FFF2-40B4-BE49-F238E27FC236}">
                  <a16:creationId xmlns:a16="http://schemas.microsoft.com/office/drawing/2014/main" id="{575A0204-7BE9-4245-A4D6-2F5379ED903F}"/>
                </a:ext>
              </a:extLst>
            </p:cNvPr>
            <p:cNvSpPr txBox="1"/>
            <p:nvPr/>
          </p:nvSpPr>
          <p:spPr bwMode="auto">
            <a:xfrm>
              <a:off x="2758054" y="882158"/>
              <a:ext cx="3648479" cy="591759"/>
            </a:xfrm>
            <a:prstGeom prst="rect">
              <a:avLst/>
            </a:prstGeom>
            <a:noFill/>
            <a:ln>
              <a:noFill/>
            </a:ln>
          </p:spPr>
          <p:txBody>
            <a:bodyPr wrap="square" lIns="50625" tIns="25313" rIns="50625" bIns="25313"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lgn="ctr" hangingPunct="0">
                <a:buNone/>
                <a:defRPr/>
              </a:pPr>
              <a:r>
                <a:rPr lang="en-US" sz="900" dirty="0">
                  <a:latin typeface="Calibri" pitchFamily="34"/>
                  <a:ea typeface="Lucida Sans Unicode" pitchFamily="2"/>
                  <a:cs typeface="Mangal" pitchFamily="2"/>
                </a:rPr>
                <a:t>Community Mentoring Ministry at</a:t>
              </a:r>
            </a:p>
            <a:p>
              <a:pPr algn="ctr" hangingPunct="0">
                <a:buNone/>
                <a:defRPr/>
              </a:pPr>
              <a:r>
                <a:rPr lang="en-US" sz="900" dirty="0">
                  <a:latin typeface="Calibri" pitchFamily="34"/>
                  <a:ea typeface="Lucida Sans Unicode" pitchFamily="2"/>
                  <a:cs typeface="Mangal" pitchFamily="2"/>
                </a:rPr>
                <a:t>Walker State Faith and Character Prison</a:t>
              </a:r>
            </a:p>
          </p:txBody>
        </p:sp>
        <p:grpSp>
          <p:nvGrpSpPr>
            <p:cNvPr id="147" name="Group 146">
              <a:extLst>
                <a:ext uri="{FF2B5EF4-FFF2-40B4-BE49-F238E27FC236}">
                  <a16:creationId xmlns:a16="http://schemas.microsoft.com/office/drawing/2014/main" id="{DCFBAAD6-2CC6-40B9-80A9-3D717D66AE26}"/>
                </a:ext>
              </a:extLst>
            </p:cNvPr>
            <p:cNvGrpSpPr/>
            <p:nvPr/>
          </p:nvGrpSpPr>
          <p:grpSpPr>
            <a:xfrm>
              <a:off x="2994364" y="451203"/>
              <a:ext cx="3245758" cy="494161"/>
              <a:chOff x="2646293" y="577642"/>
              <a:chExt cx="3245758" cy="494161"/>
            </a:xfrm>
          </p:grpSpPr>
          <p:grpSp>
            <p:nvGrpSpPr>
              <p:cNvPr id="148" name="Group 44">
                <a:extLst>
                  <a:ext uri="{FF2B5EF4-FFF2-40B4-BE49-F238E27FC236}">
                    <a16:creationId xmlns:a16="http://schemas.microsoft.com/office/drawing/2014/main" id="{18145F14-FDB1-467B-8AD8-93C5D5D81EE0}"/>
                  </a:ext>
                </a:extLst>
              </p:cNvPr>
              <p:cNvGrpSpPr>
                <a:grpSpLocks/>
              </p:cNvGrpSpPr>
              <p:nvPr/>
            </p:nvGrpSpPr>
            <p:grpSpPr bwMode="auto">
              <a:xfrm>
                <a:off x="2661031" y="577649"/>
                <a:ext cx="1071466" cy="247067"/>
                <a:chOff x="3287712" y="1646237"/>
                <a:chExt cx="914400" cy="152400"/>
              </a:xfrm>
            </p:grpSpPr>
            <p:grpSp>
              <p:nvGrpSpPr>
                <p:cNvPr id="184" name="Group 30">
                  <a:extLst>
                    <a:ext uri="{FF2B5EF4-FFF2-40B4-BE49-F238E27FC236}">
                      <a16:creationId xmlns:a16="http://schemas.microsoft.com/office/drawing/2014/main" id="{67441258-6A33-4437-AFD9-F9753B9DCB45}"/>
                    </a:ext>
                  </a:extLst>
                </p:cNvPr>
                <p:cNvGrpSpPr>
                  <a:grpSpLocks/>
                </p:cNvGrpSpPr>
                <p:nvPr/>
              </p:nvGrpSpPr>
              <p:grpSpPr bwMode="auto">
                <a:xfrm>
                  <a:off x="3287712" y="1646237"/>
                  <a:ext cx="914400" cy="152400"/>
                  <a:chOff x="3287712" y="1646237"/>
                  <a:chExt cx="914400" cy="152400"/>
                </a:xfrm>
              </p:grpSpPr>
              <p:grpSp>
                <p:nvGrpSpPr>
                  <p:cNvPr id="192" name="Group 24">
                    <a:extLst>
                      <a:ext uri="{FF2B5EF4-FFF2-40B4-BE49-F238E27FC236}">
                        <a16:creationId xmlns:a16="http://schemas.microsoft.com/office/drawing/2014/main" id="{536C43D6-A60B-4665-AC3D-D83FC916404B}"/>
                      </a:ext>
                    </a:extLst>
                  </p:cNvPr>
                  <p:cNvGrpSpPr>
                    <a:grpSpLocks/>
                  </p:cNvGrpSpPr>
                  <p:nvPr/>
                </p:nvGrpSpPr>
                <p:grpSpPr bwMode="auto">
                  <a:xfrm>
                    <a:off x="3287712" y="1646237"/>
                    <a:ext cx="228600" cy="152400"/>
                    <a:chOff x="3287712" y="1646237"/>
                    <a:chExt cx="228600" cy="152400"/>
                  </a:xfrm>
                </p:grpSpPr>
                <p:cxnSp>
                  <p:nvCxnSpPr>
                    <p:cNvPr id="197" name="Straight Connector 17">
                      <a:extLst>
                        <a:ext uri="{FF2B5EF4-FFF2-40B4-BE49-F238E27FC236}">
                          <a16:creationId xmlns:a16="http://schemas.microsoft.com/office/drawing/2014/main" id="{87911A56-0920-4A87-9B67-E4905A8A4592}"/>
                        </a:ext>
                      </a:extLst>
                    </p:cNvPr>
                    <p:cNvCxnSpPr/>
                    <p:nvPr/>
                  </p:nvCxnSpPr>
                  <p:spPr>
                    <a:xfrm flipV="1">
                      <a:off x="3288151" y="1722440"/>
                      <a:ext cx="75496"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a:extLst>
                        <a:ext uri="{FF2B5EF4-FFF2-40B4-BE49-F238E27FC236}">
                          <a16:creationId xmlns:a16="http://schemas.microsoft.com/office/drawing/2014/main" id="{5E29A56B-E764-48EB-A584-8421E44CEF78}"/>
                        </a:ext>
                      </a:extLst>
                    </p:cNvPr>
                    <p:cNvCxnSpPr/>
                    <p:nvPr/>
                  </p:nvCxnSpPr>
                  <p:spPr>
                    <a:xfrm flipV="1">
                      <a:off x="3363648" y="1646237"/>
                      <a:ext cx="153599"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cxnSp>
                <p:nvCxnSpPr>
                  <p:cNvPr id="193" name="Straight Connector 192">
                    <a:extLst>
                      <a:ext uri="{FF2B5EF4-FFF2-40B4-BE49-F238E27FC236}">
                        <a16:creationId xmlns:a16="http://schemas.microsoft.com/office/drawing/2014/main" id="{9BD3F1E7-E898-4C20-B532-1DCA6CFFD726}"/>
                      </a:ext>
                    </a:extLst>
                  </p:cNvPr>
                  <p:cNvCxnSpPr/>
                  <p:nvPr/>
                </p:nvCxnSpPr>
                <p:spPr>
                  <a:xfrm>
                    <a:off x="3517246" y="1646237"/>
                    <a:ext cx="455586" cy="0"/>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nvGrpSpPr>
                  <p:cNvPr id="194" name="Group 27">
                    <a:extLst>
                      <a:ext uri="{FF2B5EF4-FFF2-40B4-BE49-F238E27FC236}">
                        <a16:creationId xmlns:a16="http://schemas.microsoft.com/office/drawing/2014/main" id="{36AD4D3C-F98F-408D-9CA6-55419F8FB25A}"/>
                      </a:ext>
                    </a:extLst>
                  </p:cNvPr>
                  <p:cNvGrpSpPr>
                    <a:grpSpLocks/>
                  </p:cNvGrpSpPr>
                  <p:nvPr/>
                </p:nvGrpSpPr>
                <p:grpSpPr bwMode="auto">
                  <a:xfrm flipH="1">
                    <a:off x="3973512" y="1646237"/>
                    <a:ext cx="228600" cy="152400"/>
                    <a:chOff x="3287712" y="1646237"/>
                    <a:chExt cx="228600" cy="152400"/>
                  </a:xfrm>
                </p:grpSpPr>
                <p:cxnSp>
                  <p:nvCxnSpPr>
                    <p:cNvPr id="195" name="Straight Connector 194">
                      <a:extLst>
                        <a:ext uri="{FF2B5EF4-FFF2-40B4-BE49-F238E27FC236}">
                          <a16:creationId xmlns:a16="http://schemas.microsoft.com/office/drawing/2014/main" id="{CBE957BB-71FC-4AEB-9FE1-E8C0727BE197}"/>
                        </a:ext>
                      </a:extLst>
                    </p:cNvPr>
                    <p:cNvCxnSpPr/>
                    <p:nvPr/>
                  </p:nvCxnSpPr>
                  <p:spPr>
                    <a:xfrm flipV="1">
                      <a:off x="3287897" y="1722440"/>
                      <a:ext cx="75496"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96" name="Straight Connector 195">
                      <a:extLst>
                        <a:ext uri="{FF2B5EF4-FFF2-40B4-BE49-F238E27FC236}">
                          <a16:creationId xmlns:a16="http://schemas.microsoft.com/office/drawing/2014/main" id="{C4E7F25E-5BCF-42C1-8962-01727F6C4265}"/>
                        </a:ext>
                      </a:extLst>
                    </p:cNvPr>
                    <p:cNvCxnSpPr/>
                    <p:nvPr/>
                  </p:nvCxnSpPr>
                  <p:spPr>
                    <a:xfrm flipV="1">
                      <a:off x="3363394" y="1646237"/>
                      <a:ext cx="153599"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grpSp>
            <p:cxnSp>
              <p:nvCxnSpPr>
                <p:cNvPr id="185" name="Straight Connector 32">
                  <a:extLst>
                    <a:ext uri="{FF2B5EF4-FFF2-40B4-BE49-F238E27FC236}">
                      <a16:creationId xmlns:a16="http://schemas.microsoft.com/office/drawing/2014/main" id="{EABF6F56-DBA9-4A7F-8BB7-380F11F5945D}"/>
                    </a:ext>
                  </a:extLst>
                </p:cNvPr>
                <p:cNvCxnSpPr/>
                <p:nvPr/>
              </p:nvCxnSpPr>
              <p:spPr>
                <a:xfrm>
                  <a:off x="3288151" y="1798642"/>
                  <a:ext cx="913775" cy="0"/>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86" name="Straight Connector 34">
                  <a:extLst>
                    <a:ext uri="{FF2B5EF4-FFF2-40B4-BE49-F238E27FC236}">
                      <a16:creationId xmlns:a16="http://schemas.microsoft.com/office/drawing/2014/main" id="{3E1585AB-D68A-4057-9512-83941B97814B}"/>
                    </a:ext>
                  </a:extLst>
                </p:cNvPr>
                <p:cNvCxnSpPr/>
                <p:nvPr/>
              </p:nvCxnSpPr>
              <p:spPr>
                <a:xfrm>
                  <a:off x="3517246" y="1646237"/>
                  <a:ext cx="0" cy="15240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a:extLst>
                    <a:ext uri="{FF2B5EF4-FFF2-40B4-BE49-F238E27FC236}">
                      <a16:creationId xmlns:a16="http://schemas.microsoft.com/office/drawing/2014/main" id="{B9472412-D299-460F-BAAC-A3A8F58F927C}"/>
                    </a:ext>
                  </a:extLst>
                </p:cNvPr>
                <p:cNvCxnSpPr/>
                <p:nvPr/>
              </p:nvCxnSpPr>
              <p:spPr>
                <a:xfrm>
                  <a:off x="3972832" y="1646237"/>
                  <a:ext cx="0" cy="15240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a:extLst>
                    <a:ext uri="{FF2B5EF4-FFF2-40B4-BE49-F238E27FC236}">
                      <a16:creationId xmlns:a16="http://schemas.microsoft.com/office/drawing/2014/main" id="{CE462659-7E4B-4E87-B111-8417219D405A}"/>
                    </a:ext>
                  </a:extLst>
                </p:cNvPr>
                <p:cNvCxnSpPr/>
                <p:nvPr/>
              </p:nvCxnSpPr>
              <p:spPr>
                <a:xfrm>
                  <a:off x="3363648" y="1722440"/>
                  <a:ext cx="0"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a:extLst>
                    <a:ext uri="{FF2B5EF4-FFF2-40B4-BE49-F238E27FC236}">
                      <a16:creationId xmlns:a16="http://schemas.microsoft.com/office/drawing/2014/main" id="{61F2F18B-86FE-4227-9409-43FF7B4317AB}"/>
                    </a:ext>
                  </a:extLst>
                </p:cNvPr>
                <p:cNvCxnSpPr/>
                <p:nvPr/>
              </p:nvCxnSpPr>
              <p:spPr>
                <a:xfrm>
                  <a:off x="4126430" y="1722440"/>
                  <a:ext cx="0"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a:extLst>
                    <a:ext uri="{FF2B5EF4-FFF2-40B4-BE49-F238E27FC236}">
                      <a16:creationId xmlns:a16="http://schemas.microsoft.com/office/drawing/2014/main" id="{FAE52463-D474-4D38-8181-EDDEE293CB73}"/>
                    </a:ext>
                  </a:extLst>
                </p:cNvPr>
                <p:cNvCxnSpPr/>
                <p:nvPr/>
              </p:nvCxnSpPr>
              <p:spPr>
                <a:xfrm>
                  <a:off x="3668241" y="1646237"/>
                  <a:ext cx="0" cy="15240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91" name="Straight Connector 190">
                  <a:extLst>
                    <a:ext uri="{FF2B5EF4-FFF2-40B4-BE49-F238E27FC236}">
                      <a16:creationId xmlns:a16="http://schemas.microsoft.com/office/drawing/2014/main" id="{443EA149-0A4F-46C9-94E2-D6E75BCD9AFE}"/>
                    </a:ext>
                  </a:extLst>
                </p:cNvPr>
                <p:cNvCxnSpPr/>
                <p:nvPr/>
              </p:nvCxnSpPr>
              <p:spPr>
                <a:xfrm>
                  <a:off x="3821838" y="1646237"/>
                  <a:ext cx="0" cy="15240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grpSp>
            <p:nvGrpSpPr>
              <p:cNvPr id="149" name="Group 30">
                <a:extLst>
                  <a:ext uri="{FF2B5EF4-FFF2-40B4-BE49-F238E27FC236}">
                    <a16:creationId xmlns:a16="http://schemas.microsoft.com/office/drawing/2014/main" id="{6B7964C4-1B3E-40F3-AB63-6BC4BDF69AFD}"/>
                  </a:ext>
                </a:extLst>
              </p:cNvPr>
              <p:cNvGrpSpPr>
                <a:grpSpLocks/>
              </p:cNvGrpSpPr>
              <p:nvPr/>
            </p:nvGrpSpPr>
            <p:grpSpPr bwMode="auto">
              <a:xfrm>
                <a:off x="3732496" y="577642"/>
                <a:ext cx="1070519" cy="247076"/>
                <a:chOff x="3287712" y="1646237"/>
                <a:chExt cx="913592" cy="152406"/>
              </a:xfrm>
            </p:grpSpPr>
            <p:grpSp>
              <p:nvGrpSpPr>
                <p:cNvPr id="177" name="Group 24">
                  <a:extLst>
                    <a:ext uri="{FF2B5EF4-FFF2-40B4-BE49-F238E27FC236}">
                      <a16:creationId xmlns:a16="http://schemas.microsoft.com/office/drawing/2014/main" id="{C1F64904-0885-4A2E-9E9F-0AB2F6A24A2C}"/>
                    </a:ext>
                  </a:extLst>
                </p:cNvPr>
                <p:cNvGrpSpPr>
                  <a:grpSpLocks/>
                </p:cNvGrpSpPr>
                <p:nvPr/>
              </p:nvGrpSpPr>
              <p:grpSpPr bwMode="auto">
                <a:xfrm>
                  <a:off x="3287712" y="1646237"/>
                  <a:ext cx="228600" cy="152400"/>
                  <a:chOff x="3287712" y="1646237"/>
                  <a:chExt cx="228600" cy="152400"/>
                </a:xfrm>
              </p:grpSpPr>
              <p:cxnSp>
                <p:nvCxnSpPr>
                  <p:cNvPr id="182" name="Straight Connector 181">
                    <a:extLst>
                      <a:ext uri="{FF2B5EF4-FFF2-40B4-BE49-F238E27FC236}">
                        <a16:creationId xmlns:a16="http://schemas.microsoft.com/office/drawing/2014/main" id="{86722D0E-6C04-4E7F-9833-4856AAB16627}"/>
                      </a:ext>
                    </a:extLst>
                  </p:cNvPr>
                  <p:cNvCxnSpPr/>
                  <p:nvPr/>
                </p:nvCxnSpPr>
                <p:spPr>
                  <a:xfrm flipV="1">
                    <a:off x="3287527" y="1722440"/>
                    <a:ext cx="75498"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a:extLst>
                      <a:ext uri="{FF2B5EF4-FFF2-40B4-BE49-F238E27FC236}">
                        <a16:creationId xmlns:a16="http://schemas.microsoft.com/office/drawing/2014/main" id="{A1C9EBE0-1C9B-444F-9EDE-22B2189DB483}"/>
                      </a:ext>
                    </a:extLst>
                  </p:cNvPr>
                  <p:cNvCxnSpPr/>
                  <p:nvPr/>
                </p:nvCxnSpPr>
                <p:spPr>
                  <a:xfrm flipV="1">
                    <a:off x="3363025" y="1646237"/>
                    <a:ext cx="153597"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cxnSp>
              <p:nvCxnSpPr>
                <p:cNvPr id="178" name="Straight Connector 177">
                  <a:extLst>
                    <a:ext uri="{FF2B5EF4-FFF2-40B4-BE49-F238E27FC236}">
                      <a16:creationId xmlns:a16="http://schemas.microsoft.com/office/drawing/2014/main" id="{26B628DB-112F-4BB7-98F5-D3ECDEFA41B0}"/>
                    </a:ext>
                  </a:extLst>
                </p:cNvPr>
                <p:cNvCxnSpPr/>
                <p:nvPr/>
              </p:nvCxnSpPr>
              <p:spPr>
                <a:xfrm>
                  <a:off x="3516622" y="1646237"/>
                  <a:ext cx="455587" cy="0"/>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nvGrpSpPr>
                <p:cNvPr id="179" name="Group 27">
                  <a:extLst>
                    <a:ext uri="{FF2B5EF4-FFF2-40B4-BE49-F238E27FC236}">
                      <a16:creationId xmlns:a16="http://schemas.microsoft.com/office/drawing/2014/main" id="{9B4F0910-909B-4FF1-B8E1-E50A81F35D1B}"/>
                    </a:ext>
                  </a:extLst>
                </p:cNvPr>
                <p:cNvGrpSpPr>
                  <a:grpSpLocks/>
                </p:cNvGrpSpPr>
                <p:nvPr/>
              </p:nvGrpSpPr>
              <p:grpSpPr bwMode="auto">
                <a:xfrm flipH="1">
                  <a:off x="3975557" y="1646238"/>
                  <a:ext cx="225747" cy="152405"/>
                  <a:chOff x="3288520" y="1646238"/>
                  <a:chExt cx="225747" cy="152405"/>
                </a:xfrm>
              </p:grpSpPr>
              <p:cxnSp>
                <p:nvCxnSpPr>
                  <p:cNvPr id="180" name="Straight Connector 179">
                    <a:extLst>
                      <a:ext uri="{FF2B5EF4-FFF2-40B4-BE49-F238E27FC236}">
                        <a16:creationId xmlns:a16="http://schemas.microsoft.com/office/drawing/2014/main" id="{2CD144B3-269E-4087-B2BB-5FEC913E43B3}"/>
                      </a:ext>
                    </a:extLst>
                  </p:cNvPr>
                  <p:cNvCxnSpPr/>
                  <p:nvPr/>
                </p:nvCxnSpPr>
                <p:spPr>
                  <a:xfrm flipV="1">
                    <a:off x="3288520" y="1722440"/>
                    <a:ext cx="75498"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a:extLst>
                      <a:ext uri="{FF2B5EF4-FFF2-40B4-BE49-F238E27FC236}">
                        <a16:creationId xmlns:a16="http://schemas.microsoft.com/office/drawing/2014/main" id="{CA7CD94B-115E-41B6-8539-20DBF785EF2D}"/>
                      </a:ext>
                    </a:extLst>
                  </p:cNvPr>
                  <p:cNvCxnSpPr>
                    <a:cxnSpLocks/>
                  </p:cNvCxnSpPr>
                  <p:nvPr/>
                </p:nvCxnSpPr>
                <p:spPr>
                  <a:xfrm flipV="1">
                    <a:off x="3364020" y="1646238"/>
                    <a:ext cx="150247"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grpSp>
          <p:cxnSp>
            <p:nvCxnSpPr>
              <p:cNvPr id="150" name="Straight Connector 149">
                <a:extLst>
                  <a:ext uri="{FF2B5EF4-FFF2-40B4-BE49-F238E27FC236}">
                    <a16:creationId xmlns:a16="http://schemas.microsoft.com/office/drawing/2014/main" id="{0F827DBF-A53C-4EB6-BB10-D77B0A9A4BD2}"/>
                  </a:ext>
                </a:extLst>
              </p:cNvPr>
              <p:cNvCxnSpPr/>
              <p:nvPr/>
            </p:nvCxnSpPr>
            <p:spPr bwMode="auto">
              <a:xfrm>
                <a:off x="3732280" y="824724"/>
                <a:ext cx="1070736" cy="0"/>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51" name="Straight Connector 150">
                <a:extLst>
                  <a:ext uri="{FF2B5EF4-FFF2-40B4-BE49-F238E27FC236}">
                    <a16:creationId xmlns:a16="http://schemas.microsoft.com/office/drawing/2014/main" id="{FEAACFC1-3FF2-499C-B123-799BF15A8D42}"/>
                  </a:ext>
                </a:extLst>
              </p:cNvPr>
              <p:cNvCxnSpPr/>
              <p:nvPr/>
            </p:nvCxnSpPr>
            <p:spPr bwMode="auto">
              <a:xfrm>
                <a:off x="4000727" y="577649"/>
                <a:ext cx="0" cy="24707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52" name="Straight Connector 151">
                <a:extLst>
                  <a:ext uri="{FF2B5EF4-FFF2-40B4-BE49-F238E27FC236}">
                    <a16:creationId xmlns:a16="http://schemas.microsoft.com/office/drawing/2014/main" id="{1C8803EC-992E-44F0-BA4A-05E991C83FAE}"/>
                  </a:ext>
                </a:extLst>
              </p:cNvPr>
              <p:cNvCxnSpPr/>
              <p:nvPr/>
            </p:nvCxnSpPr>
            <p:spPr bwMode="auto">
              <a:xfrm>
                <a:off x="4534570" y="577649"/>
                <a:ext cx="0" cy="24707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53" name="Straight Connector 152">
                <a:extLst>
                  <a:ext uri="{FF2B5EF4-FFF2-40B4-BE49-F238E27FC236}">
                    <a16:creationId xmlns:a16="http://schemas.microsoft.com/office/drawing/2014/main" id="{4C3B50F9-E540-4CFC-AC3D-026A25912C37}"/>
                  </a:ext>
                </a:extLst>
              </p:cNvPr>
              <p:cNvCxnSpPr/>
              <p:nvPr/>
            </p:nvCxnSpPr>
            <p:spPr bwMode="auto">
              <a:xfrm>
                <a:off x="3820746" y="701187"/>
                <a:ext cx="0" cy="123538"/>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54" name="Straight Connector 153">
                <a:extLst>
                  <a:ext uri="{FF2B5EF4-FFF2-40B4-BE49-F238E27FC236}">
                    <a16:creationId xmlns:a16="http://schemas.microsoft.com/office/drawing/2014/main" id="{7F431FB4-6B93-44C3-900A-F3169314BB34}"/>
                  </a:ext>
                </a:extLst>
              </p:cNvPr>
              <p:cNvCxnSpPr/>
              <p:nvPr/>
            </p:nvCxnSpPr>
            <p:spPr bwMode="auto">
              <a:xfrm>
                <a:off x="4714550" y="701187"/>
                <a:ext cx="0" cy="123538"/>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55" name="Straight Connector 154">
                <a:extLst>
                  <a:ext uri="{FF2B5EF4-FFF2-40B4-BE49-F238E27FC236}">
                    <a16:creationId xmlns:a16="http://schemas.microsoft.com/office/drawing/2014/main" id="{57CB0E5B-1EC4-4904-BA4E-9ED3E00DC407}"/>
                  </a:ext>
                </a:extLst>
              </p:cNvPr>
              <p:cNvCxnSpPr/>
              <p:nvPr/>
            </p:nvCxnSpPr>
            <p:spPr bwMode="auto">
              <a:xfrm>
                <a:off x="4177657" y="577649"/>
                <a:ext cx="0" cy="24707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56" name="Straight Connector 155">
                <a:extLst>
                  <a:ext uri="{FF2B5EF4-FFF2-40B4-BE49-F238E27FC236}">
                    <a16:creationId xmlns:a16="http://schemas.microsoft.com/office/drawing/2014/main" id="{A2E385A3-AC2E-475C-A048-7C404847BCE0}"/>
                  </a:ext>
                </a:extLst>
              </p:cNvPr>
              <p:cNvCxnSpPr/>
              <p:nvPr/>
            </p:nvCxnSpPr>
            <p:spPr bwMode="auto">
              <a:xfrm>
                <a:off x="4357638" y="577649"/>
                <a:ext cx="0" cy="24707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nvGrpSpPr>
              <p:cNvPr id="157" name="Group 61">
                <a:extLst>
                  <a:ext uri="{FF2B5EF4-FFF2-40B4-BE49-F238E27FC236}">
                    <a16:creationId xmlns:a16="http://schemas.microsoft.com/office/drawing/2014/main" id="{A682C5AB-ABAF-4AF6-9732-B11C46C3CE58}"/>
                  </a:ext>
                </a:extLst>
              </p:cNvPr>
              <p:cNvGrpSpPr>
                <a:grpSpLocks/>
              </p:cNvGrpSpPr>
              <p:nvPr/>
            </p:nvGrpSpPr>
            <p:grpSpPr bwMode="auto">
              <a:xfrm>
                <a:off x="4803964" y="577649"/>
                <a:ext cx="1071466" cy="247067"/>
                <a:chOff x="3287712" y="1646237"/>
                <a:chExt cx="914400" cy="152400"/>
              </a:xfrm>
            </p:grpSpPr>
            <p:grpSp>
              <p:nvGrpSpPr>
                <p:cNvPr id="162" name="Group 30">
                  <a:extLst>
                    <a:ext uri="{FF2B5EF4-FFF2-40B4-BE49-F238E27FC236}">
                      <a16:creationId xmlns:a16="http://schemas.microsoft.com/office/drawing/2014/main" id="{A9379390-D82F-49D8-B5A6-4F90E1506D1D}"/>
                    </a:ext>
                  </a:extLst>
                </p:cNvPr>
                <p:cNvGrpSpPr>
                  <a:grpSpLocks/>
                </p:cNvGrpSpPr>
                <p:nvPr/>
              </p:nvGrpSpPr>
              <p:grpSpPr bwMode="auto">
                <a:xfrm>
                  <a:off x="3287712" y="1646237"/>
                  <a:ext cx="914400" cy="152400"/>
                  <a:chOff x="3287712" y="1646237"/>
                  <a:chExt cx="914400" cy="152400"/>
                </a:xfrm>
              </p:grpSpPr>
              <p:grpSp>
                <p:nvGrpSpPr>
                  <p:cNvPr id="170" name="Group 24">
                    <a:extLst>
                      <a:ext uri="{FF2B5EF4-FFF2-40B4-BE49-F238E27FC236}">
                        <a16:creationId xmlns:a16="http://schemas.microsoft.com/office/drawing/2014/main" id="{F6A8DFC1-447B-4383-85BF-2D5E0A824E19}"/>
                      </a:ext>
                    </a:extLst>
                  </p:cNvPr>
                  <p:cNvGrpSpPr>
                    <a:grpSpLocks/>
                  </p:cNvGrpSpPr>
                  <p:nvPr/>
                </p:nvGrpSpPr>
                <p:grpSpPr bwMode="auto">
                  <a:xfrm>
                    <a:off x="3287712" y="1646237"/>
                    <a:ext cx="228600" cy="152400"/>
                    <a:chOff x="3287712" y="1646237"/>
                    <a:chExt cx="228600" cy="152400"/>
                  </a:xfrm>
                </p:grpSpPr>
                <p:cxnSp>
                  <p:nvCxnSpPr>
                    <p:cNvPr id="175" name="Straight Connector 174">
                      <a:extLst>
                        <a:ext uri="{FF2B5EF4-FFF2-40B4-BE49-F238E27FC236}">
                          <a16:creationId xmlns:a16="http://schemas.microsoft.com/office/drawing/2014/main" id="{B3596262-D03D-425A-AA20-5685A035E543}"/>
                        </a:ext>
                      </a:extLst>
                    </p:cNvPr>
                    <p:cNvCxnSpPr/>
                    <p:nvPr/>
                  </p:nvCxnSpPr>
                  <p:spPr>
                    <a:xfrm flipV="1">
                      <a:off x="3286902" y="1722440"/>
                      <a:ext cx="75496"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a:extLst>
                        <a:ext uri="{FF2B5EF4-FFF2-40B4-BE49-F238E27FC236}">
                          <a16:creationId xmlns:a16="http://schemas.microsoft.com/office/drawing/2014/main" id="{F3C88CF5-5E32-4D98-889B-4369F319AA1D}"/>
                        </a:ext>
                      </a:extLst>
                    </p:cNvPr>
                    <p:cNvCxnSpPr/>
                    <p:nvPr/>
                  </p:nvCxnSpPr>
                  <p:spPr>
                    <a:xfrm flipV="1">
                      <a:off x="3362398" y="1646237"/>
                      <a:ext cx="153599"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cxnSp>
                <p:nvCxnSpPr>
                  <p:cNvPr id="171" name="Straight Connector 170">
                    <a:extLst>
                      <a:ext uri="{FF2B5EF4-FFF2-40B4-BE49-F238E27FC236}">
                        <a16:creationId xmlns:a16="http://schemas.microsoft.com/office/drawing/2014/main" id="{BA792BE6-A07F-45FC-A075-FC6DF85974C8}"/>
                      </a:ext>
                    </a:extLst>
                  </p:cNvPr>
                  <p:cNvCxnSpPr/>
                  <p:nvPr/>
                </p:nvCxnSpPr>
                <p:spPr>
                  <a:xfrm>
                    <a:off x="3515997" y="1646237"/>
                    <a:ext cx="458190" cy="0"/>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nvGrpSpPr>
                  <p:cNvPr id="172" name="Group 85">
                    <a:extLst>
                      <a:ext uri="{FF2B5EF4-FFF2-40B4-BE49-F238E27FC236}">
                        <a16:creationId xmlns:a16="http://schemas.microsoft.com/office/drawing/2014/main" id="{0C715F03-1C1E-47B8-A65D-7C6976FA8BD5}"/>
                      </a:ext>
                    </a:extLst>
                  </p:cNvPr>
                  <p:cNvGrpSpPr>
                    <a:grpSpLocks/>
                  </p:cNvGrpSpPr>
                  <p:nvPr/>
                </p:nvGrpSpPr>
                <p:grpSpPr bwMode="auto">
                  <a:xfrm flipH="1">
                    <a:off x="3973512" y="1646237"/>
                    <a:ext cx="228600" cy="152400"/>
                    <a:chOff x="3287712" y="1646237"/>
                    <a:chExt cx="228600" cy="152400"/>
                  </a:xfrm>
                </p:grpSpPr>
                <p:cxnSp>
                  <p:nvCxnSpPr>
                    <p:cNvPr id="173" name="Straight Connector 172">
                      <a:extLst>
                        <a:ext uri="{FF2B5EF4-FFF2-40B4-BE49-F238E27FC236}">
                          <a16:creationId xmlns:a16="http://schemas.microsoft.com/office/drawing/2014/main" id="{D65A8FFD-BC23-4C9C-9453-B115F1E0ED7C}"/>
                        </a:ext>
                      </a:extLst>
                    </p:cNvPr>
                    <p:cNvCxnSpPr/>
                    <p:nvPr/>
                  </p:nvCxnSpPr>
                  <p:spPr>
                    <a:xfrm flipV="1">
                      <a:off x="3286543" y="1722440"/>
                      <a:ext cx="75498"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a:extLst>
                        <a:ext uri="{FF2B5EF4-FFF2-40B4-BE49-F238E27FC236}">
                          <a16:creationId xmlns:a16="http://schemas.microsoft.com/office/drawing/2014/main" id="{55916BE9-F6A5-4D7A-BC7C-F3FB1CE8025E}"/>
                        </a:ext>
                      </a:extLst>
                    </p:cNvPr>
                    <p:cNvCxnSpPr/>
                    <p:nvPr/>
                  </p:nvCxnSpPr>
                  <p:spPr>
                    <a:xfrm flipV="1">
                      <a:off x="3362041" y="1646237"/>
                      <a:ext cx="153597"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grpSp>
            <p:cxnSp>
              <p:nvCxnSpPr>
                <p:cNvPr id="163" name="Straight Connector 162">
                  <a:extLst>
                    <a:ext uri="{FF2B5EF4-FFF2-40B4-BE49-F238E27FC236}">
                      <a16:creationId xmlns:a16="http://schemas.microsoft.com/office/drawing/2014/main" id="{B33CA776-D413-464C-B02B-BB0C7960835C}"/>
                    </a:ext>
                  </a:extLst>
                </p:cNvPr>
                <p:cNvCxnSpPr/>
                <p:nvPr/>
              </p:nvCxnSpPr>
              <p:spPr>
                <a:xfrm>
                  <a:off x="3286902" y="1798642"/>
                  <a:ext cx="916379" cy="0"/>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a:extLst>
                    <a:ext uri="{FF2B5EF4-FFF2-40B4-BE49-F238E27FC236}">
                      <a16:creationId xmlns:a16="http://schemas.microsoft.com/office/drawing/2014/main" id="{4A0C2043-F32A-41C7-8C62-FA813B41B324}"/>
                    </a:ext>
                  </a:extLst>
                </p:cNvPr>
                <p:cNvCxnSpPr/>
                <p:nvPr/>
              </p:nvCxnSpPr>
              <p:spPr>
                <a:xfrm>
                  <a:off x="3515997" y="1646237"/>
                  <a:ext cx="0" cy="15240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a:extLst>
                    <a:ext uri="{FF2B5EF4-FFF2-40B4-BE49-F238E27FC236}">
                      <a16:creationId xmlns:a16="http://schemas.microsoft.com/office/drawing/2014/main" id="{79798413-9BBF-4E58-8994-4A8A6200A607}"/>
                    </a:ext>
                  </a:extLst>
                </p:cNvPr>
                <p:cNvCxnSpPr/>
                <p:nvPr/>
              </p:nvCxnSpPr>
              <p:spPr>
                <a:xfrm>
                  <a:off x="3974186" y="1646237"/>
                  <a:ext cx="0" cy="15240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a:extLst>
                    <a:ext uri="{FF2B5EF4-FFF2-40B4-BE49-F238E27FC236}">
                      <a16:creationId xmlns:a16="http://schemas.microsoft.com/office/drawing/2014/main" id="{2C3961EC-0BC2-44DF-9A03-92E52F65B458}"/>
                    </a:ext>
                  </a:extLst>
                </p:cNvPr>
                <p:cNvCxnSpPr/>
                <p:nvPr/>
              </p:nvCxnSpPr>
              <p:spPr>
                <a:xfrm>
                  <a:off x="3362398" y="1722440"/>
                  <a:ext cx="0"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a:extLst>
                    <a:ext uri="{FF2B5EF4-FFF2-40B4-BE49-F238E27FC236}">
                      <a16:creationId xmlns:a16="http://schemas.microsoft.com/office/drawing/2014/main" id="{347ED1FA-8ADE-40B6-A426-2A35D1CEE0F2}"/>
                    </a:ext>
                  </a:extLst>
                </p:cNvPr>
                <p:cNvCxnSpPr/>
                <p:nvPr/>
              </p:nvCxnSpPr>
              <p:spPr>
                <a:xfrm>
                  <a:off x="4127783" y="1722440"/>
                  <a:ext cx="0"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a:extLst>
                    <a:ext uri="{FF2B5EF4-FFF2-40B4-BE49-F238E27FC236}">
                      <a16:creationId xmlns:a16="http://schemas.microsoft.com/office/drawing/2014/main" id="{B8C1CA81-1A06-4CB7-9CE5-6F8ABBA500E1}"/>
                    </a:ext>
                  </a:extLst>
                </p:cNvPr>
                <p:cNvCxnSpPr/>
                <p:nvPr/>
              </p:nvCxnSpPr>
              <p:spPr>
                <a:xfrm>
                  <a:off x="3669594" y="1646237"/>
                  <a:ext cx="0" cy="15240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a:extLst>
                    <a:ext uri="{FF2B5EF4-FFF2-40B4-BE49-F238E27FC236}">
                      <a16:creationId xmlns:a16="http://schemas.microsoft.com/office/drawing/2014/main" id="{D5DB4F87-B01C-4894-B75B-5D2D65571DB3}"/>
                    </a:ext>
                  </a:extLst>
                </p:cNvPr>
                <p:cNvCxnSpPr/>
                <p:nvPr/>
              </p:nvCxnSpPr>
              <p:spPr>
                <a:xfrm>
                  <a:off x="3820588" y="1646237"/>
                  <a:ext cx="0" cy="15240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sp>
            <p:nvSpPr>
              <p:cNvPr id="158" name="Trapezoid 157">
                <a:extLst>
                  <a:ext uri="{FF2B5EF4-FFF2-40B4-BE49-F238E27FC236}">
                    <a16:creationId xmlns:a16="http://schemas.microsoft.com/office/drawing/2014/main" id="{E4225DC9-FA55-4293-B0F3-B6A1222A68D9}"/>
                  </a:ext>
                </a:extLst>
              </p:cNvPr>
              <p:cNvSpPr/>
              <p:nvPr/>
            </p:nvSpPr>
            <p:spPr bwMode="auto">
              <a:xfrm>
                <a:off x="2646293" y="824726"/>
                <a:ext cx="54909" cy="247077"/>
              </a:xfrm>
              <a:prstGeom prst="trapezoid">
                <a:avLst/>
              </a:prstGeom>
              <a:noFill/>
              <a:ln w="3175">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013" dirty="0"/>
              </a:p>
            </p:txBody>
          </p:sp>
          <p:sp>
            <p:nvSpPr>
              <p:cNvPr id="159" name="Trapezoid 158">
                <a:extLst>
                  <a:ext uri="{FF2B5EF4-FFF2-40B4-BE49-F238E27FC236}">
                    <a16:creationId xmlns:a16="http://schemas.microsoft.com/office/drawing/2014/main" id="{E0DF88CC-5107-4847-A1B9-9CC05634F1FA}"/>
                  </a:ext>
                </a:extLst>
              </p:cNvPr>
              <p:cNvSpPr/>
              <p:nvPr/>
            </p:nvSpPr>
            <p:spPr bwMode="auto">
              <a:xfrm>
                <a:off x="3704826" y="824726"/>
                <a:ext cx="51858" cy="247077"/>
              </a:xfrm>
              <a:prstGeom prst="trapezoid">
                <a:avLst/>
              </a:prstGeom>
              <a:noFill/>
              <a:ln w="3175">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013" dirty="0"/>
              </a:p>
            </p:txBody>
          </p:sp>
          <p:sp>
            <p:nvSpPr>
              <p:cNvPr id="160" name="Trapezoid 159">
                <a:extLst>
                  <a:ext uri="{FF2B5EF4-FFF2-40B4-BE49-F238E27FC236}">
                    <a16:creationId xmlns:a16="http://schemas.microsoft.com/office/drawing/2014/main" id="{D994E431-B703-4F70-B8D3-4845C4AD5FDC}"/>
                  </a:ext>
                </a:extLst>
              </p:cNvPr>
              <p:cNvSpPr/>
              <p:nvPr/>
            </p:nvSpPr>
            <p:spPr bwMode="auto">
              <a:xfrm>
                <a:off x="4775559" y="824726"/>
                <a:ext cx="54909" cy="247077"/>
              </a:xfrm>
              <a:prstGeom prst="trapezoid">
                <a:avLst/>
              </a:prstGeom>
              <a:noFill/>
              <a:ln w="3175">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013" dirty="0"/>
              </a:p>
            </p:txBody>
          </p:sp>
          <p:sp>
            <p:nvSpPr>
              <p:cNvPr id="161" name="Trapezoid 160">
                <a:extLst>
                  <a:ext uri="{FF2B5EF4-FFF2-40B4-BE49-F238E27FC236}">
                    <a16:creationId xmlns:a16="http://schemas.microsoft.com/office/drawing/2014/main" id="{B1966751-188E-4EDE-A7BD-F4C903FABB5A}"/>
                  </a:ext>
                </a:extLst>
              </p:cNvPr>
              <p:cNvSpPr/>
              <p:nvPr/>
            </p:nvSpPr>
            <p:spPr bwMode="auto">
              <a:xfrm>
                <a:off x="5837142" y="824726"/>
                <a:ext cx="54909" cy="247077"/>
              </a:xfrm>
              <a:prstGeom prst="trapezoid">
                <a:avLst/>
              </a:prstGeom>
              <a:noFill/>
              <a:ln w="3175">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013" dirty="0"/>
              </a:p>
            </p:txBody>
          </p:sp>
        </p:grpSp>
      </p:grpSp>
      <p:grpSp>
        <p:nvGrpSpPr>
          <p:cNvPr id="226" name="Group 225">
            <a:extLst>
              <a:ext uri="{FF2B5EF4-FFF2-40B4-BE49-F238E27FC236}">
                <a16:creationId xmlns:a16="http://schemas.microsoft.com/office/drawing/2014/main" id="{55A1DE75-8C21-40D9-AF4B-B03EFC52432F}"/>
              </a:ext>
            </a:extLst>
          </p:cNvPr>
          <p:cNvGrpSpPr/>
          <p:nvPr/>
        </p:nvGrpSpPr>
        <p:grpSpPr>
          <a:xfrm flipH="1">
            <a:off x="273195" y="1188407"/>
            <a:ext cx="1483099" cy="5569002"/>
            <a:chOff x="17780" y="482656"/>
            <a:chExt cx="1466725" cy="6035040"/>
          </a:xfrm>
        </p:grpSpPr>
        <p:grpSp>
          <p:nvGrpSpPr>
            <p:cNvPr id="227" name="Group 226">
              <a:extLst>
                <a:ext uri="{FF2B5EF4-FFF2-40B4-BE49-F238E27FC236}">
                  <a16:creationId xmlns:a16="http://schemas.microsoft.com/office/drawing/2014/main" id="{03C92B3C-FA20-4238-9508-2DC4BA303D06}"/>
                </a:ext>
              </a:extLst>
            </p:cNvPr>
            <p:cNvGrpSpPr/>
            <p:nvPr/>
          </p:nvGrpSpPr>
          <p:grpSpPr>
            <a:xfrm>
              <a:off x="17780" y="482656"/>
              <a:ext cx="731520" cy="6035040"/>
              <a:chOff x="17780" y="647700"/>
              <a:chExt cx="731520" cy="6035040"/>
            </a:xfrm>
          </p:grpSpPr>
          <p:sp>
            <p:nvSpPr>
              <p:cNvPr id="243" name="Rectangle 242">
                <a:extLst>
                  <a:ext uri="{FF2B5EF4-FFF2-40B4-BE49-F238E27FC236}">
                    <a16:creationId xmlns:a16="http://schemas.microsoft.com/office/drawing/2014/main" id="{1E6660CC-447E-45AC-8EC4-8DE3B779922A}"/>
                  </a:ext>
                </a:extLst>
              </p:cNvPr>
              <p:cNvSpPr/>
              <p:nvPr/>
            </p:nvSpPr>
            <p:spPr>
              <a:xfrm>
                <a:off x="47625"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44" name="Rectangle 243">
                <a:extLst>
                  <a:ext uri="{FF2B5EF4-FFF2-40B4-BE49-F238E27FC236}">
                    <a16:creationId xmlns:a16="http://schemas.microsoft.com/office/drawing/2014/main" id="{3A4CEE04-C27E-42CA-8477-AACC1746DEC1}"/>
                  </a:ext>
                </a:extLst>
              </p:cNvPr>
              <p:cNvSpPr/>
              <p:nvPr/>
            </p:nvSpPr>
            <p:spPr>
              <a:xfrm>
                <a:off x="199110"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45" name="Rectangle 244">
                <a:extLst>
                  <a:ext uri="{FF2B5EF4-FFF2-40B4-BE49-F238E27FC236}">
                    <a16:creationId xmlns:a16="http://schemas.microsoft.com/office/drawing/2014/main" id="{A891E494-21DA-43AE-9F19-6387825022AE}"/>
                  </a:ext>
                </a:extLst>
              </p:cNvPr>
              <p:cNvSpPr/>
              <p:nvPr/>
            </p:nvSpPr>
            <p:spPr>
              <a:xfrm>
                <a:off x="350595"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46" name="Rectangle 245">
                <a:extLst>
                  <a:ext uri="{FF2B5EF4-FFF2-40B4-BE49-F238E27FC236}">
                    <a16:creationId xmlns:a16="http://schemas.microsoft.com/office/drawing/2014/main" id="{3593BE36-828F-41EA-B25F-CC842C24CD7F}"/>
                  </a:ext>
                </a:extLst>
              </p:cNvPr>
              <p:cNvSpPr/>
              <p:nvPr/>
            </p:nvSpPr>
            <p:spPr>
              <a:xfrm>
                <a:off x="502080"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47" name="Rectangle 246">
                <a:extLst>
                  <a:ext uri="{FF2B5EF4-FFF2-40B4-BE49-F238E27FC236}">
                    <a16:creationId xmlns:a16="http://schemas.microsoft.com/office/drawing/2014/main" id="{7B869454-CCCC-4862-A090-1602A4FF7E03}"/>
                  </a:ext>
                </a:extLst>
              </p:cNvPr>
              <p:cNvSpPr/>
              <p:nvPr/>
            </p:nvSpPr>
            <p:spPr>
              <a:xfrm>
                <a:off x="17780" y="9398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48" name="Rectangle 247">
                <a:extLst>
                  <a:ext uri="{FF2B5EF4-FFF2-40B4-BE49-F238E27FC236}">
                    <a16:creationId xmlns:a16="http://schemas.microsoft.com/office/drawing/2014/main" id="{B826B044-D051-4C98-9543-29F22835F592}"/>
                  </a:ext>
                </a:extLst>
              </p:cNvPr>
              <p:cNvSpPr/>
              <p:nvPr/>
            </p:nvSpPr>
            <p:spPr>
              <a:xfrm>
                <a:off x="17780" y="26289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49" name="Rectangle 248">
                <a:extLst>
                  <a:ext uri="{FF2B5EF4-FFF2-40B4-BE49-F238E27FC236}">
                    <a16:creationId xmlns:a16="http://schemas.microsoft.com/office/drawing/2014/main" id="{71F255BC-4A0E-4701-97EB-293BD850C4D7}"/>
                  </a:ext>
                </a:extLst>
              </p:cNvPr>
              <p:cNvSpPr/>
              <p:nvPr/>
            </p:nvSpPr>
            <p:spPr>
              <a:xfrm>
                <a:off x="17780" y="43180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50" name="Rectangle 249">
                <a:extLst>
                  <a:ext uri="{FF2B5EF4-FFF2-40B4-BE49-F238E27FC236}">
                    <a16:creationId xmlns:a16="http://schemas.microsoft.com/office/drawing/2014/main" id="{4A5D1D89-C581-46AF-AA84-850A2F376063}"/>
                  </a:ext>
                </a:extLst>
              </p:cNvPr>
              <p:cNvSpPr/>
              <p:nvPr/>
            </p:nvSpPr>
            <p:spPr>
              <a:xfrm>
                <a:off x="17780" y="60071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51" name="Rectangle 250">
                <a:extLst>
                  <a:ext uri="{FF2B5EF4-FFF2-40B4-BE49-F238E27FC236}">
                    <a16:creationId xmlns:a16="http://schemas.microsoft.com/office/drawing/2014/main" id="{37792CDD-BE01-4633-85CF-9B4BF90151F4}"/>
                  </a:ext>
                </a:extLst>
              </p:cNvPr>
              <p:cNvSpPr/>
              <p:nvPr/>
            </p:nvSpPr>
            <p:spPr>
              <a:xfrm>
                <a:off x="653564"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grpSp>
        <p:grpSp>
          <p:nvGrpSpPr>
            <p:cNvPr id="228" name="Group 227">
              <a:extLst>
                <a:ext uri="{FF2B5EF4-FFF2-40B4-BE49-F238E27FC236}">
                  <a16:creationId xmlns:a16="http://schemas.microsoft.com/office/drawing/2014/main" id="{B20B454D-0F52-4FAD-9E3D-1AF54F83460E}"/>
                </a:ext>
              </a:extLst>
            </p:cNvPr>
            <p:cNvGrpSpPr/>
            <p:nvPr/>
          </p:nvGrpSpPr>
          <p:grpSpPr>
            <a:xfrm>
              <a:off x="752985" y="482656"/>
              <a:ext cx="731520" cy="6035040"/>
              <a:chOff x="17780" y="647700"/>
              <a:chExt cx="731520" cy="6035040"/>
            </a:xfrm>
          </p:grpSpPr>
          <p:sp>
            <p:nvSpPr>
              <p:cNvPr id="234" name="Rectangle 233">
                <a:extLst>
                  <a:ext uri="{FF2B5EF4-FFF2-40B4-BE49-F238E27FC236}">
                    <a16:creationId xmlns:a16="http://schemas.microsoft.com/office/drawing/2014/main" id="{BC544DBB-CF17-4203-B1C3-F656433D64B5}"/>
                  </a:ext>
                </a:extLst>
              </p:cNvPr>
              <p:cNvSpPr/>
              <p:nvPr/>
            </p:nvSpPr>
            <p:spPr>
              <a:xfrm>
                <a:off x="47625"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35" name="Rectangle 234">
                <a:extLst>
                  <a:ext uri="{FF2B5EF4-FFF2-40B4-BE49-F238E27FC236}">
                    <a16:creationId xmlns:a16="http://schemas.microsoft.com/office/drawing/2014/main" id="{195C6E1D-4A54-44A8-BF97-26393B440300}"/>
                  </a:ext>
                </a:extLst>
              </p:cNvPr>
              <p:cNvSpPr/>
              <p:nvPr/>
            </p:nvSpPr>
            <p:spPr>
              <a:xfrm>
                <a:off x="199110"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36" name="Rectangle 235">
                <a:extLst>
                  <a:ext uri="{FF2B5EF4-FFF2-40B4-BE49-F238E27FC236}">
                    <a16:creationId xmlns:a16="http://schemas.microsoft.com/office/drawing/2014/main" id="{2E837E60-0CED-4D8E-8FB9-689AEE6E94DF}"/>
                  </a:ext>
                </a:extLst>
              </p:cNvPr>
              <p:cNvSpPr/>
              <p:nvPr/>
            </p:nvSpPr>
            <p:spPr>
              <a:xfrm>
                <a:off x="350595"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37" name="Rectangle 236">
                <a:extLst>
                  <a:ext uri="{FF2B5EF4-FFF2-40B4-BE49-F238E27FC236}">
                    <a16:creationId xmlns:a16="http://schemas.microsoft.com/office/drawing/2014/main" id="{F0DD1E28-EC8E-414B-88F3-BCA374BF082C}"/>
                  </a:ext>
                </a:extLst>
              </p:cNvPr>
              <p:cNvSpPr/>
              <p:nvPr/>
            </p:nvSpPr>
            <p:spPr>
              <a:xfrm>
                <a:off x="502080"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38" name="Rectangle 237">
                <a:extLst>
                  <a:ext uri="{FF2B5EF4-FFF2-40B4-BE49-F238E27FC236}">
                    <a16:creationId xmlns:a16="http://schemas.microsoft.com/office/drawing/2014/main" id="{A7EA5C09-337A-4AE3-BCCE-DC4F74484A24}"/>
                  </a:ext>
                </a:extLst>
              </p:cNvPr>
              <p:cNvSpPr/>
              <p:nvPr/>
            </p:nvSpPr>
            <p:spPr>
              <a:xfrm>
                <a:off x="17780" y="9398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39" name="Rectangle 238">
                <a:extLst>
                  <a:ext uri="{FF2B5EF4-FFF2-40B4-BE49-F238E27FC236}">
                    <a16:creationId xmlns:a16="http://schemas.microsoft.com/office/drawing/2014/main" id="{F980FD3B-367F-42F3-AFA5-588FD14A1CC9}"/>
                  </a:ext>
                </a:extLst>
              </p:cNvPr>
              <p:cNvSpPr/>
              <p:nvPr/>
            </p:nvSpPr>
            <p:spPr>
              <a:xfrm>
                <a:off x="17780" y="26289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40" name="Rectangle 239">
                <a:extLst>
                  <a:ext uri="{FF2B5EF4-FFF2-40B4-BE49-F238E27FC236}">
                    <a16:creationId xmlns:a16="http://schemas.microsoft.com/office/drawing/2014/main" id="{62C0E4A3-D938-4D05-AEDD-3024DC00AF40}"/>
                  </a:ext>
                </a:extLst>
              </p:cNvPr>
              <p:cNvSpPr/>
              <p:nvPr/>
            </p:nvSpPr>
            <p:spPr>
              <a:xfrm>
                <a:off x="17780" y="43180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41" name="Rectangle 240">
                <a:extLst>
                  <a:ext uri="{FF2B5EF4-FFF2-40B4-BE49-F238E27FC236}">
                    <a16:creationId xmlns:a16="http://schemas.microsoft.com/office/drawing/2014/main" id="{227B6163-B186-4D9F-89DD-B14BE6297DDE}"/>
                  </a:ext>
                </a:extLst>
              </p:cNvPr>
              <p:cNvSpPr/>
              <p:nvPr/>
            </p:nvSpPr>
            <p:spPr>
              <a:xfrm>
                <a:off x="17780" y="60071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42" name="Rectangle 241">
                <a:extLst>
                  <a:ext uri="{FF2B5EF4-FFF2-40B4-BE49-F238E27FC236}">
                    <a16:creationId xmlns:a16="http://schemas.microsoft.com/office/drawing/2014/main" id="{BCCF6380-E6EF-4F90-81DD-B299DA29B0FD}"/>
                  </a:ext>
                </a:extLst>
              </p:cNvPr>
              <p:cNvSpPr/>
              <p:nvPr/>
            </p:nvSpPr>
            <p:spPr>
              <a:xfrm>
                <a:off x="653564"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grpSp>
        <p:grpSp>
          <p:nvGrpSpPr>
            <p:cNvPr id="229" name="Group 228">
              <a:extLst>
                <a:ext uri="{FF2B5EF4-FFF2-40B4-BE49-F238E27FC236}">
                  <a16:creationId xmlns:a16="http://schemas.microsoft.com/office/drawing/2014/main" id="{F0D5E37A-AE67-4E27-A5EA-97E14D23C82A}"/>
                </a:ext>
              </a:extLst>
            </p:cNvPr>
            <p:cNvGrpSpPr/>
            <p:nvPr/>
          </p:nvGrpSpPr>
          <p:grpSpPr>
            <a:xfrm>
              <a:off x="963080" y="3952660"/>
              <a:ext cx="274320" cy="411374"/>
              <a:chOff x="2062538" y="4840871"/>
              <a:chExt cx="274320" cy="411374"/>
            </a:xfrm>
          </p:grpSpPr>
          <p:sp>
            <p:nvSpPr>
              <p:cNvPr id="230" name="Rectangle: Rounded Corners 229">
                <a:extLst>
                  <a:ext uri="{FF2B5EF4-FFF2-40B4-BE49-F238E27FC236}">
                    <a16:creationId xmlns:a16="http://schemas.microsoft.com/office/drawing/2014/main" id="{DA53893A-4EFA-4F6C-94BE-7D97ABCDD9CA}"/>
                  </a:ext>
                </a:extLst>
              </p:cNvPr>
              <p:cNvSpPr>
                <a:spLocks noChangeAspect="1"/>
              </p:cNvSpPr>
              <p:nvPr/>
            </p:nvSpPr>
            <p:spPr>
              <a:xfrm rot="5400000">
                <a:off x="1994011" y="4909398"/>
                <a:ext cx="411374" cy="274320"/>
              </a:xfrm>
              <a:prstGeom prst="round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grpSp>
            <p:nvGrpSpPr>
              <p:cNvPr id="231" name="Group 230">
                <a:extLst>
                  <a:ext uri="{FF2B5EF4-FFF2-40B4-BE49-F238E27FC236}">
                    <a16:creationId xmlns:a16="http://schemas.microsoft.com/office/drawing/2014/main" id="{B289BBC5-D68F-4637-BB0D-BA5E6E9CF979}"/>
                  </a:ext>
                </a:extLst>
              </p:cNvPr>
              <p:cNvGrpSpPr/>
              <p:nvPr/>
            </p:nvGrpSpPr>
            <p:grpSpPr>
              <a:xfrm>
                <a:off x="2154768" y="4968453"/>
                <a:ext cx="91440" cy="137160"/>
                <a:chOff x="2152863" y="4955118"/>
                <a:chExt cx="91440" cy="137160"/>
              </a:xfrm>
            </p:grpSpPr>
            <p:sp>
              <p:nvSpPr>
                <p:cNvPr id="232" name="Oval 231">
                  <a:extLst>
                    <a:ext uri="{FF2B5EF4-FFF2-40B4-BE49-F238E27FC236}">
                      <a16:creationId xmlns:a16="http://schemas.microsoft.com/office/drawing/2014/main" id="{5518FBFF-88D7-4AFC-8A77-7CA928AA9538}"/>
                    </a:ext>
                  </a:extLst>
                </p:cNvPr>
                <p:cNvSpPr>
                  <a:spLocks noChangeAspect="1"/>
                </p:cNvSpPr>
                <p:nvPr/>
              </p:nvSpPr>
              <p:spPr>
                <a:xfrm>
                  <a:off x="2152863" y="4955118"/>
                  <a:ext cx="91440" cy="91440"/>
                </a:xfrm>
                <a:prstGeom prst="ellips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33" name="Isosceles Triangle 232">
                  <a:extLst>
                    <a:ext uri="{FF2B5EF4-FFF2-40B4-BE49-F238E27FC236}">
                      <a16:creationId xmlns:a16="http://schemas.microsoft.com/office/drawing/2014/main" id="{A7857628-D2A1-4C07-A7FF-F5C3124EA208}"/>
                    </a:ext>
                  </a:extLst>
                </p:cNvPr>
                <p:cNvSpPr>
                  <a:spLocks noChangeAspect="1"/>
                </p:cNvSpPr>
                <p:nvPr/>
              </p:nvSpPr>
              <p:spPr>
                <a:xfrm>
                  <a:off x="2164006" y="4995549"/>
                  <a:ext cx="64766" cy="96729"/>
                </a:xfrm>
                <a:prstGeom prst="triangl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grpSp>
        </p:grpSp>
      </p:grpSp>
      <p:cxnSp>
        <p:nvCxnSpPr>
          <p:cNvPr id="252" name="Straight Connector 251">
            <a:extLst>
              <a:ext uri="{FF2B5EF4-FFF2-40B4-BE49-F238E27FC236}">
                <a16:creationId xmlns:a16="http://schemas.microsoft.com/office/drawing/2014/main" id="{8D5B2D6C-427A-4883-9152-42667350BC46}"/>
              </a:ext>
            </a:extLst>
          </p:cNvPr>
          <p:cNvCxnSpPr>
            <a:cxnSpLocks/>
          </p:cNvCxnSpPr>
          <p:nvPr/>
        </p:nvCxnSpPr>
        <p:spPr>
          <a:xfrm>
            <a:off x="115432" y="1032183"/>
            <a:ext cx="8940080" cy="0"/>
          </a:xfrm>
          <a:prstGeom prst="line">
            <a:avLst/>
          </a:prstGeom>
          <a:ln>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53" name="TextBox 252">
            <a:extLst>
              <a:ext uri="{FF2B5EF4-FFF2-40B4-BE49-F238E27FC236}">
                <a16:creationId xmlns:a16="http://schemas.microsoft.com/office/drawing/2014/main" id="{18628555-8542-414E-9B79-18EEBF9AAEC4}"/>
              </a:ext>
            </a:extLst>
          </p:cNvPr>
          <p:cNvSpPr txBox="1"/>
          <p:nvPr/>
        </p:nvSpPr>
        <p:spPr>
          <a:xfrm>
            <a:off x="323768" y="231528"/>
            <a:ext cx="3854941" cy="461665"/>
          </a:xfrm>
          <a:prstGeom prst="rect">
            <a:avLst/>
          </a:prstGeom>
          <a:noFill/>
        </p:spPr>
        <p:txBody>
          <a:bodyPr wrap="square" rtlCol="0">
            <a:spAutoFit/>
          </a:bodyPr>
          <a:lstStyle/>
          <a:p>
            <a:r>
              <a:rPr lang="en-US" sz="2400" b="1" dirty="0"/>
              <a:t>Steps to Take </a:t>
            </a:r>
            <a:r>
              <a:rPr lang="en-US" b="1" dirty="0"/>
              <a:t>(1 of 6)</a:t>
            </a:r>
            <a:endParaRPr lang="en-US" sz="2400" b="1" dirty="0"/>
          </a:p>
        </p:txBody>
      </p:sp>
      <p:sp>
        <p:nvSpPr>
          <p:cNvPr id="5" name="Slide Number Placeholder 4">
            <a:extLst>
              <a:ext uri="{FF2B5EF4-FFF2-40B4-BE49-F238E27FC236}">
                <a16:creationId xmlns:a16="http://schemas.microsoft.com/office/drawing/2014/main" id="{2EE75A1B-01F6-4253-AE06-FA88D548E1F7}"/>
              </a:ext>
            </a:extLst>
          </p:cNvPr>
          <p:cNvSpPr>
            <a:spLocks noGrp="1"/>
          </p:cNvSpPr>
          <p:nvPr>
            <p:ph type="sldNum" sz="quarter" idx="12"/>
          </p:nvPr>
        </p:nvSpPr>
        <p:spPr/>
        <p:txBody>
          <a:bodyPr/>
          <a:lstStyle/>
          <a:p>
            <a:fld id="{3A49692A-2BAD-4CCF-B2FD-1F7984FBC75E}" type="slidenum">
              <a:rPr lang="en-US" smtClean="0"/>
              <a:t>8</a:t>
            </a:fld>
            <a:endParaRPr lang="en-US" dirty="0"/>
          </a:p>
        </p:txBody>
      </p:sp>
      <p:pic>
        <p:nvPicPr>
          <p:cNvPr id="90" name="Picture 2" descr="New Logo 01-2016 DARK GRAY">
            <a:extLst>
              <a:ext uri="{FF2B5EF4-FFF2-40B4-BE49-F238E27FC236}">
                <a16:creationId xmlns:a16="http://schemas.microsoft.com/office/drawing/2014/main" id="{69F56A24-58CC-4407-B68C-75742D48A0A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46065" y="6004791"/>
            <a:ext cx="1979752" cy="672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743779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a:extLst>
              <a:ext uri="{FF2B5EF4-FFF2-40B4-BE49-F238E27FC236}">
                <a16:creationId xmlns:a16="http://schemas.microsoft.com/office/drawing/2014/main" id="{DA000CCF-8A69-4B97-B650-CDA5BCCB7AA1}"/>
              </a:ext>
            </a:extLst>
          </p:cNvPr>
          <p:cNvSpPr/>
          <p:nvPr/>
        </p:nvSpPr>
        <p:spPr>
          <a:xfrm>
            <a:off x="1806868" y="1156020"/>
            <a:ext cx="7063937" cy="276999"/>
          </a:xfrm>
          <a:prstGeom prst="rect">
            <a:avLst/>
          </a:prstGeom>
          <a:solidFill>
            <a:schemeClr val="bg1"/>
          </a:solidFill>
        </p:spPr>
        <p:txBody>
          <a:bodyPr wrap="square">
            <a:spAutoFit/>
          </a:bodyPr>
          <a:lstStyle/>
          <a:p>
            <a:endParaRPr lang="en-US" sz="1200" dirty="0">
              <a:latin typeface="Times New Roman" panose="02020603050405020304" pitchFamily="18" charset="0"/>
              <a:ea typeface="Times New Roman" panose="02020603050405020304" pitchFamily="18" charset="0"/>
            </a:endParaRPr>
          </a:p>
        </p:txBody>
      </p:sp>
      <p:grpSp>
        <p:nvGrpSpPr>
          <p:cNvPr id="145" name="Group 144">
            <a:extLst>
              <a:ext uri="{FF2B5EF4-FFF2-40B4-BE49-F238E27FC236}">
                <a16:creationId xmlns:a16="http://schemas.microsoft.com/office/drawing/2014/main" id="{1736B3A6-4870-49C9-8CFC-9D0287B0F3F5}"/>
              </a:ext>
            </a:extLst>
          </p:cNvPr>
          <p:cNvGrpSpPr/>
          <p:nvPr/>
        </p:nvGrpSpPr>
        <p:grpSpPr>
          <a:xfrm>
            <a:off x="6451631" y="204705"/>
            <a:ext cx="2361202" cy="683735"/>
            <a:chOff x="2758054" y="451203"/>
            <a:chExt cx="3648479" cy="1022714"/>
          </a:xfrm>
        </p:grpSpPr>
        <p:sp>
          <p:nvSpPr>
            <p:cNvPr id="146" name="TextBox 145">
              <a:extLst>
                <a:ext uri="{FF2B5EF4-FFF2-40B4-BE49-F238E27FC236}">
                  <a16:creationId xmlns:a16="http://schemas.microsoft.com/office/drawing/2014/main" id="{575A0204-7BE9-4245-A4D6-2F5379ED903F}"/>
                </a:ext>
              </a:extLst>
            </p:cNvPr>
            <p:cNvSpPr txBox="1"/>
            <p:nvPr/>
          </p:nvSpPr>
          <p:spPr bwMode="auto">
            <a:xfrm>
              <a:off x="2758054" y="882158"/>
              <a:ext cx="3648479" cy="591759"/>
            </a:xfrm>
            <a:prstGeom prst="rect">
              <a:avLst/>
            </a:prstGeom>
            <a:noFill/>
            <a:ln>
              <a:noFill/>
            </a:ln>
          </p:spPr>
          <p:txBody>
            <a:bodyPr wrap="square" lIns="50625" tIns="25313" rIns="50625" bIns="25313"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lgn="ctr" hangingPunct="0">
                <a:buNone/>
                <a:defRPr/>
              </a:pPr>
              <a:r>
                <a:rPr lang="en-US" sz="900" dirty="0">
                  <a:latin typeface="Calibri" pitchFamily="34"/>
                  <a:ea typeface="Lucida Sans Unicode" pitchFamily="2"/>
                  <a:cs typeface="Mangal" pitchFamily="2"/>
                </a:rPr>
                <a:t>Community Mentoring Ministry at</a:t>
              </a:r>
            </a:p>
            <a:p>
              <a:pPr algn="ctr" hangingPunct="0">
                <a:buNone/>
                <a:defRPr/>
              </a:pPr>
              <a:r>
                <a:rPr lang="en-US" sz="900" dirty="0">
                  <a:latin typeface="Calibri" pitchFamily="34"/>
                  <a:ea typeface="Lucida Sans Unicode" pitchFamily="2"/>
                  <a:cs typeface="Mangal" pitchFamily="2"/>
                </a:rPr>
                <a:t>Walker State Faith and Character Prison</a:t>
              </a:r>
            </a:p>
          </p:txBody>
        </p:sp>
        <p:grpSp>
          <p:nvGrpSpPr>
            <p:cNvPr id="147" name="Group 146">
              <a:extLst>
                <a:ext uri="{FF2B5EF4-FFF2-40B4-BE49-F238E27FC236}">
                  <a16:creationId xmlns:a16="http://schemas.microsoft.com/office/drawing/2014/main" id="{DCFBAAD6-2CC6-40B9-80A9-3D717D66AE26}"/>
                </a:ext>
              </a:extLst>
            </p:cNvPr>
            <p:cNvGrpSpPr/>
            <p:nvPr/>
          </p:nvGrpSpPr>
          <p:grpSpPr>
            <a:xfrm>
              <a:off x="2994364" y="451203"/>
              <a:ext cx="3245758" cy="494161"/>
              <a:chOff x="2646293" y="577642"/>
              <a:chExt cx="3245758" cy="494161"/>
            </a:xfrm>
          </p:grpSpPr>
          <p:grpSp>
            <p:nvGrpSpPr>
              <p:cNvPr id="148" name="Group 44">
                <a:extLst>
                  <a:ext uri="{FF2B5EF4-FFF2-40B4-BE49-F238E27FC236}">
                    <a16:creationId xmlns:a16="http://schemas.microsoft.com/office/drawing/2014/main" id="{18145F14-FDB1-467B-8AD8-93C5D5D81EE0}"/>
                  </a:ext>
                </a:extLst>
              </p:cNvPr>
              <p:cNvGrpSpPr>
                <a:grpSpLocks/>
              </p:cNvGrpSpPr>
              <p:nvPr/>
            </p:nvGrpSpPr>
            <p:grpSpPr bwMode="auto">
              <a:xfrm>
                <a:off x="2661031" y="577649"/>
                <a:ext cx="1071466" cy="247067"/>
                <a:chOff x="3287712" y="1646237"/>
                <a:chExt cx="914400" cy="152400"/>
              </a:xfrm>
            </p:grpSpPr>
            <p:grpSp>
              <p:nvGrpSpPr>
                <p:cNvPr id="184" name="Group 30">
                  <a:extLst>
                    <a:ext uri="{FF2B5EF4-FFF2-40B4-BE49-F238E27FC236}">
                      <a16:creationId xmlns:a16="http://schemas.microsoft.com/office/drawing/2014/main" id="{67441258-6A33-4437-AFD9-F9753B9DCB45}"/>
                    </a:ext>
                  </a:extLst>
                </p:cNvPr>
                <p:cNvGrpSpPr>
                  <a:grpSpLocks/>
                </p:cNvGrpSpPr>
                <p:nvPr/>
              </p:nvGrpSpPr>
              <p:grpSpPr bwMode="auto">
                <a:xfrm>
                  <a:off x="3287712" y="1646237"/>
                  <a:ext cx="914400" cy="152400"/>
                  <a:chOff x="3287712" y="1646237"/>
                  <a:chExt cx="914400" cy="152400"/>
                </a:xfrm>
              </p:grpSpPr>
              <p:grpSp>
                <p:nvGrpSpPr>
                  <p:cNvPr id="192" name="Group 24">
                    <a:extLst>
                      <a:ext uri="{FF2B5EF4-FFF2-40B4-BE49-F238E27FC236}">
                        <a16:creationId xmlns:a16="http://schemas.microsoft.com/office/drawing/2014/main" id="{536C43D6-A60B-4665-AC3D-D83FC916404B}"/>
                      </a:ext>
                    </a:extLst>
                  </p:cNvPr>
                  <p:cNvGrpSpPr>
                    <a:grpSpLocks/>
                  </p:cNvGrpSpPr>
                  <p:nvPr/>
                </p:nvGrpSpPr>
                <p:grpSpPr bwMode="auto">
                  <a:xfrm>
                    <a:off x="3287712" y="1646237"/>
                    <a:ext cx="228600" cy="152400"/>
                    <a:chOff x="3287712" y="1646237"/>
                    <a:chExt cx="228600" cy="152400"/>
                  </a:xfrm>
                </p:grpSpPr>
                <p:cxnSp>
                  <p:nvCxnSpPr>
                    <p:cNvPr id="197" name="Straight Connector 17">
                      <a:extLst>
                        <a:ext uri="{FF2B5EF4-FFF2-40B4-BE49-F238E27FC236}">
                          <a16:creationId xmlns:a16="http://schemas.microsoft.com/office/drawing/2014/main" id="{87911A56-0920-4A87-9B67-E4905A8A4592}"/>
                        </a:ext>
                      </a:extLst>
                    </p:cNvPr>
                    <p:cNvCxnSpPr/>
                    <p:nvPr/>
                  </p:nvCxnSpPr>
                  <p:spPr>
                    <a:xfrm flipV="1">
                      <a:off x="3288151" y="1722440"/>
                      <a:ext cx="75496"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a:extLst>
                        <a:ext uri="{FF2B5EF4-FFF2-40B4-BE49-F238E27FC236}">
                          <a16:creationId xmlns:a16="http://schemas.microsoft.com/office/drawing/2014/main" id="{5E29A56B-E764-48EB-A584-8421E44CEF78}"/>
                        </a:ext>
                      </a:extLst>
                    </p:cNvPr>
                    <p:cNvCxnSpPr/>
                    <p:nvPr/>
                  </p:nvCxnSpPr>
                  <p:spPr>
                    <a:xfrm flipV="1">
                      <a:off x="3363648" y="1646237"/>
                      <a:ext cx="153599"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cxnSp>
                <p:nvCxnSpPr>
                  <p:cNvPr id="193" name="Straight Connector 192">
                    <a:extLst>
                      <a:ext uri="{FF2B5EF4-FFF2-40B4-BE49-F238E27FC236}">
                        <a16:creationId xmlns:a16="http://schemas.microsoft.com/office/drawing/2014/main" id="{9BD3F1E7-E898-4C20-B532-1DCA6CFFD726}"/>
                      </a:ext>
                    </a:extLst>
                  </p:cNvPr>
                  <p:cNvCxnSpPr/>
                  <p:nvPr/>
                </p:nvCxnSpPr>
                <p:spPr>
                  <a:xfrm>
                    <a:off x="3517246" y="1646237"/>
                    <a:ext cx="455586" cy="0"/>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nvGrpSpPr>
                  <p:cNvPr id="194" name="Group 27">
                    <a:extLst>
                      <a:ext uri="{FF2B5EF4-FFF2-40B4-BE49-F238E27FC236}">
                        <a16:creationId xmlns:a16="http://schemas.microsoft.com/office/drawing/2014/main" id="{36AD4D3C-F98F-408D-9CA6-55419F8FB25A}"/>
                      </a:ext>
                    </a:extLst>
                  </p:cNvPr>
                  <p:cNvGrpSpPr>
                    <a:grpSpLocks/>
                  </p:cNvGrpSpPr>
                  <p:nvPr/>
                </p:nvGrpSpPr>
                <p:grpSpPr bwMode="auto">
                  <a:xfrm flipH="1">
                    <a:off x="3973512" y="1646237"/>
                    <a:ext cx="228600" cy="152400"/>
                    <a:chOff x="3287712" y="1646237"/>
                    <a:chExt cx="228600" cy="152400"/>
                  </a:xfrm>
                </p:grpSpPr>
                <p:cxnSp>
                  <p:nvCxnSpPr>
                    <p:cNvPr id="195" name="Straight Connector 194">
                      <a:extLst>
                        <a:ext uri="{FF2B5EF4-FFF2-40B4-BE49-F238E27FC236}">
                          <a16:creationId xmlns:a16="http://schemas.microsoft.com/office/drawing/2014/main" id="{CBE957BB-71FC-4AEB-9FE1-E8C0727BE197}"/>
                        </a:ext>
                      </a:extLst>
                    </p:cNvPr>
                    <p:cNvCxnSpPr/>
                    <p:nvPr/>
                  </p:nvCxnSpPr>
                  <p:spPr>
                    <a:xfrm flipV="1">
                      <a:off x="3287897" y="1722440"/>
                      <a:ext cx="75496"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96" name="Straight Connector 195">
                      <a:extLst>
                        <a:ext uri="{FF2B5EF4-FFF2-40B4-BE49-F238E27FC236}">
                          <a16:creationId xmlns:a16="http://schemas.microsoft.com/office/drawing/2014/main" id="{C4E7F25E-5BCF-42C1-8962-01727F6C4265}"/>
                        </a:ext>
                      </a:extLst>
                    </p:cNvPr>
                    <p:cNvCxnSpPr/>
                    <p:nvPr/>
                  </p:nvCxnSpPr>
                  <p:spPr>
                    <a:xfrm flipV="1">
                      <a:off x="3363394" y="1646237"/>
                      <a:ext cx="153599"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grpSp>
            <p:cxnSp>
              <p:nvCxnSpPr>
                <p:cNvPr id="185" name="Straight Connector 32">
                  <a:extLst>
                    <a:ext uri="{FF2B5EF4-FFF2-40B4-BE49-F238E27FC236}">
                      <a16:creationId xmlns:a16="http://schemas.microsoft.com/office/drawing/2014/main" id="{EABF6F56-DBA9-4A7F-8BB7-380F11F5945D}"/>
                    </a:ext>
                  </a:extLst>
                </p:cNvPr>
                <p:cNvCxnSpPr/>
                <p:nvPr/>
              </p:nvCxnSpPr>
              <p:spPr>
                <a:xfrm>
                  <a:off x="3288151" y="1798642"/>
                  <a:ext cx="913775" cy="0"/>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86" name="Straight Connector 34">
                  <a:extLst>
                    <a:ext uri="{FF2B5EF4-FFF2-40B4-BE49-F238E27FC236}">
                      <a16:creationId xmlns:a16="http://schemas.microsoft.com/office/drawing/2014/main" id="{3E1585AB-D68A-4057-9512-83941B97814B}"/>
                    </a:ext>
                  </a:extLst>
                </p:cNvPr>
                <p:cNvCxnSpPr/>
                <p:nvPr/>
              </p:nvCxnSpPr>
              <p:spPr>
                <a:xfrm>
                  <a:off x="3517246" y="1646237"/>
                  <a:ext cx="0" cy="15240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a:extLst>
                    <a:ext uri="{FF2B5EF4-FFF2-40B4-BE49-F238E27FC236}">
                      <a16:creationId xmlns:a16="http://schemas.microsoft.com/office/drawing/2014/main" id="{B9472412-D299-460F-BAAC-A3A8F58F927C}"/>
                    </a:ext>
                  </a:extLst>
                </p:cNvPr>
                <p:cNvCxnSpPr/>
                <p:nvPr/>
              </p:nvCxnSpPr>
              <p:spPr>
                <a:xfrm>
                  <a:off x="3972832" y="1646237"/>
                  <a:ext cx="0" cy="15240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a:extLst>
                    <a:ext uri="{FF2B5EF4-FFF2-40B4-BE49-F238E27FC236}">
                      <a16:creationId xmlns:a16="http://schemas.microsoft.com/office/drawing/2014/main" id="{CE462659-7E4B-4E87-B111-8417219D405A}"/>
                    </a:ext>
                  </a:extLst>
                </p:cNvPr>
                <p:cNvCxnSpPr/>
                <p:nvPr/>
              </p:nvCxnSpPr>
              <p:spPr>
                <a:xfrm>
                  <a:off x="3363648" y="1722440"/>
                  <a:ext cx="0"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a:extLst>
                    <a:ext uri="{FF2B5EF4-FFF2-40B4-BE49-F238E27FC236}">
                      <a16:creationId xmlns:a16="http://schemas.microsoft.com/office/drawing/2014/main" id="{61F2F18B-86FE-4227-9409-43FF7B4317AB}"/>
                    </a:ext>
                  </a:extLst>
                </p:cNvPr>
                <p:cNvCxnSpPr/>
                <p:nvPr/>
              </p:nvCxnSpPr>
              <p:spPr>
                <a:xfrm>
                  <a:off x="4126430" y="1722440"/>
                  <a:ext cx="0"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a:extLst>
                    <a:ext uri="{FF2B5EF4-FFF2-40B4-BE49-F238E27FC236}">
                      <a16:creationId xmlns:a16="http://schemas.microsoft.com/office/drawing/2014/main" id="{FAE52463-D474-4D38-8181-EDDEE293CB73}"/>
                    </a:ext>
                  </a:extLst>
                </p:cNvPr>
                <p:cNvCxnSpPr/>
                <p:nvPr/>
              </p:nvCxnSpPr>
              <p:spPr>
                <a:xfrm>
                  <a:off x="3668241" y="1646237"/>
                  <a:ext cx="0" cy="15240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91" name="Straight Connector 190">
                  <a:extLst>
                    <a:ext uri="{FF2B5EF4-FFF2-40B4-BE49-F238E27FC236}">
                      <a16:creationId xmlns:a16="http://schemas.microsoft.com/office/drawing/2014/main" id="{443EA149-0A4F-46C9-94E2-D6E75BCD9AFE}"/>
                    </a:ext>
                  </a:extLst>
                </p:cNvPr>
                <p:cNvCxnSpPr/>
                <p:nvPr/>
              </p:nvCxnSpPr>
              <p:spPr>
                <a:xfrm>
                  <a:off x="3821838" y="1646237"/>
                  <a:ext cx="0" cy="15240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grpSp>
            <p:nvGrpSpPr>
              <p:cNvPr id="149" name="Group 30">
                <a:extLst>
                  <a:ext uri="{FF2B5EF4-FFF2-40B4-BE49-F238E27FC236}">
                    <a16:creationId xmlns:a16="http://schemas.microsoft.com/office/drawing/2014/main" id="{6B7964C4-1B3E-40F3-AB63-6BC4BDF69AFD}"/>
                  </a:ext>
                </a:extLst>
              </p:cNvPr>
              <p:cNvGrpSpPr>
                <a:grpSpLocks/>
              </p:cNvGrpSpPr>
              <p:nvPr/>
            </p:nvGrpSpPr>
            <p:grpSpPr bwMode="auto">
              <a:xfrm>
                <a:off x="3732496" y="577642"/>
                <a:ext cx="1070519" cy="247076"/>
                <a:chOff x="3287712" y="1646237"/>
                <a:chExt cx="913592" cy="152406"/>
              </a:xfrm>
            </p:grpSpPr>
            <p:grpSp>
              <p:nvGrpSpPr>
                <p:cNvPr id="177" name="Group 24">
                  <a:extLst>
                    <a:ext uri="{FF2B5EF4-FFF2-40B4-BE49-F238E27FC236}">
                      <a16:creationId xmlns:a16="http://schemas.microsoft.com/office/drawing/2014/main" id="{C1F64904-0885-4A2E-9E9F-0AB2F6A24A2C}"/>
                    </a:ext>
                  </a:extLst>
                </p:cNvPr>
                <p:cNvGrpSpPr>
                  <a:grpSpLocks/>
                </p:cNvGrpSpPr>
                <p:nvPr/>
              </p:nvGrpSpPr>
              <p:grpSpPr bwMode="auto">
                <a:xfrm>
                  <a:off x="3287712" y="1646237"/>
                  <a:ext cx="228600" cy="152400"/>
                  <a:chOff x="3287712" y="1646237"/>
                  <a:chExt cx="228600" cy="152400"/>
                </a:xfrm>
              </p:grpSpPr>
              <p:cxnSp>
                <p:nvCxnSpPr>
                  <p:cNvPr id="182" name="Straight Connector 181">
                    <a:extLst>
                      <a:ext uri="{FF2B5EF4-FFF2-40B4-BE49-F238E27FC236}">
                        <a16:creationId xmlns:a16="http://schemas.microsoft.com/office/drawing/2014/main" id="{86722D0E-6C04-4E7F-9833-4856AAB16627}"/>
                      </a:ext>
                    </a:extLst>
                  </p:cNvPr>
                  <p:cNvCxnSpPr/>
                  <p:nvPr/>
                </p:nvCxnSpPr>
                <p:spPr>
                  <a:xfrm flipV="1">
                    <a:off x="3287527" y="1722440"/>
                    <a:ext cx="75498"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a:extLst>
                      <a:ext uri="{FF2B5EF4-FFF2-40B4-BE49-F238E27FC236}">
                        <a16:creationId xmlns:a16="http://schemas.microsoft.com/office/drawing/2014/main" id="{A1C9EBE0-1C9B-444F-9EDE-22B2189DB483}"/>
                      </a:ext>
                    </a:extLst>
                  </p:cNvPr>
                  <p:cNvCxnSpPr/>
                  <p:nvPr/>
                </p:nvCxnSpPr>
                <p:spPr>
                  <a:xfrm flipV="1">
                    <a:off x="3363025" y="1646237"/>
                    <a:ext cx="153597"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cxnSp>
              <p:nvCxnSpPr>
                <p:cNvPr id="178" name="Straight Connector 177">
                  <a:extLst>
                    <a:ext uri="{FF2B5EF4-FFF2-40B4-BE49-F238E27FC236}">
                      <a16:creationId xmlns:a16="http://schemas.microsoft.com/office/drawing/2014/main" id="{26B628DB-112F-4BB7-98F5-D3ECDEFA41B0}"/>
                    </a:ext>
                  </a:extLst>
                </p:cNvPr>
                <p:cNvCxnSpPr/>
                <p:nvPr/>
              </p:nvCxnSpPr>
              <p:spPr>
                <a:xfrm>
                  <a:off x="3516622" y="1646237"/>
                  <a:ext cx="455587" cy="0"/>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nvGrpSpPr>
                <p:cNvPr id="179" name="Group 27">
                  <a:extLst>
                    <a:ext uri="{FF2B5EF4-FFF2-40B4-BE49-F238E27FC236}">
                      <a16:creationId xmlns:a16="http://schemas.microsoft.com/office/drawing/2014/main" id="{9B4F0910-909B-4FF1-B8E1-E50A81F35D1B}"/>
                    </a:ext>
                  </a:extLst>
                </p:cNvPr>
                <p:cNvGrpSpPr>
                  <a:grpSpLocks/>
                </p:cNvGrpSpPr>
                <p:nvPr/>
              </p:nvGrpSpPr>
              <p:grpSpPr bwMode="auto">
                <a:xfrm flipH="1">
                  <a:off x="3975557" y="1646238"/>
                  <a:ext cx="225747" cy="152405"/>
                  <a:chOff x="3288520" y="1646238"/>
                  <a:chExt cx="225747" cy="152405"/>
                </a:xfrm>
              </p:grpSpPr>
              <p:cxnSp>
                <p:nvCxnSpPr>
                  <p:cNvPr id="180" name="Straight Connector 179">
                    <a:extLst>
                      <a:ext uri="{FF2B5EF4-FFF2-40B4-BE49-F238E27FC236}">
                        <a16:creationId xmlns:a16="http://schemas.microsoft.com/office/drawing/2014/main" id="{2CD144B3-269E-4087-B2BB-5FEC913E43B3}"/>
                      </a:ext>
                    </a:extLst>
                  </p:cNvPr>
                  <p:cNvCxnSpPr/>
                  <p:nvPr/>
                </p:nvCxnSpPr>
                <p:spPr>
                  <a:xfrm flipV="1">
                    <a:off x="3288520" y="1722440"/>
                    <a:ext cx="75498"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a:extLst>
                      <a:ext uri="{FF2B5EF4-FFF2-40B4-BE49-F238E27FC236}">
                        <a16:creationId xmlns:a16="http://schemas.microsoft.com/office/drawing/2014/main" id="{CA7CD94B-115E-41B6-8539-20DBF785EF2D}"/>
                      </a:ext>
                    </a:extLst>
                  </p:cNvPr>
                  <p:cNvCxnSpPr>
                    <a:cxnSpLocks/>
                  </p:cNvCxnSpPr>
                  <p:nvPr/>
                </p:nvCxnSpPr>
                <p:spPr>
                  <a:xfrm flipV="1">
                    <a:off x="3364020" y="1646238"/>
                    <a:ext cx="150247"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grpSp>
          <p:cxnSp>
            <p:nvCxnSpPr>
              <p:cNvPr id="150" name="Straight Connector 149">
                <a:extLst>
                  <a:ext uri="{FF2B5EF4-FFF2-40B4-BE49-F238E27FC236}">
                    <a16:creationId xmlns:a16="http://schemas.microsoft.com/office/drawing/2014/main" id="{0F827DBF-A53C-4EB6-BB10-D77B0A9A4BD2}"/>
                  </a:ext>
                </a:extLst>
              </p:cNvPr>
              <p:cNvCxnSpPr/>
              <p:nvPr/>
            </p:nvCxnSpPr>
            <p:spPr bwMode="auto">
              <a:xfrm>
                <a:off x="3732280" y="824724"/>
                <a:ext cx="1070736" cy="0"/>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51" name="Straight Connector 150">
                <a:extLst>
                  <a:ext uri="{FF2B5EF4-FFF2-40B4-BE49-F238E27FC236}">
                    <a16:creationId xmlns:a16="http://schemas.microsoft.com/office/drawing/2014/main" id="{FEAACFC1-3FF2-499C-B123-799BF15A8D42}"/>
                  </a:ext>
                </a:extLst>
              </p:cNvPr>
              <p:cNvCxnSpPr/>
              <p:nvPr/>
            </p:nvCxnSpPr>
            <p:spPr bwMode="auto">
              <a:xfrm>
                <a:off x="4000727" y="577649"/>
                <a:ext cx="0" cy="24707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52" name="Straight Connector 151">
                <a:extLst>
                  <a:ext uri="{FF2B5EF4-FFF2-40B4-BE49-F238E27FC236}">
                    <a16:creationId xmlns:a16="http://schemas.microsoft.com/office/drawing/2014/main" id="{1C8803EC-992E-44F0-BA4A-05E991C83FAE}"/>
                  </a:ext>
                </a:extLst>
              </p:cNvPr>
              <p:cNvCxnSpPr/>
              <p:nvPr/>
            </p:nvCxnSpPr>
            <p:spPr bwMode="auto">
              <a:xfrm>
                <a:off x="4534570" y="577649"/>
                <a:ext cx="0" cy="24707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53" name="Straight Connector 152">
                <a:extLst>
                  <a:ext uri="{FF2B5EF4-FFF2-40B4-BE49-F238E27FC236}">
                    <a16:creationId xmlns:a16="http://schemas.microsoft.com/office/drawing/2014/main" id="{4C3B50F9-E540-4CFC-AC3D-026A25912C37}"/>
                  </a:ext>
                </a:extLst>
              </p:cNvPr>
              <p:cNvCxnSpPr/>
              <p:nvPr/>
            </p:nvCxnSpPr>
            <p:spPr bwMode="auto">
              <a:xfrm>
                <a:off x="3820746" y="701187"/>
                <a:ext cx="0" cy="123538"/>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54" name="Straight Connector 153">
                <a:extLst>
                  <a:ext uri="{FF2B5EF4-FFF2-40B4-BE49-F238E27FC236}">
                    <a16:creationId xmlns:a16="http://schemas.microsoft.com/office/drawing/2014/main" id="{7F431FB4-6B93-44C3-900A-F3169314BB34}"/>
                  </a:ext>
                </a:extLst>
              </p:cNvPr>
              <p:cNvCxnSpPr/>
              <p:nvPr/>
            </p:nvCxnSpPr>
            <p:spPr bwMode="auto">
              <a:xfrm>
                <a:off x="4714550" y="701187"/>
                <a:ext cx="0" cy="123538"/>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55" name="Straight Connector 154">
                <a:extLst>
                  <a:ext uri="{FF2B5EF4-FFF2-40B4-BE49-F238E27FC236}">
                    <a16:creationId xmlns:a16="http://schemas.microsoft.com/office/drawing/2014/main" id="{57CB0E5B-1EC4-4904-BA4E-9ED3E00DC407}"/>
                  </a:ext>
                </a:extLst>
              </p:cNvPr>
              <p:cNvCxnSpPr/>
              <p:nvPr/>
            </p:nvCxnSpPr>
            <p:spPr bwMode="auto">
              <a:xfrm>
                <a:off x="4177657" y="577649"/>
                <a:ext cx="0" cy="24707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56" name="Straight Connector 155">
                <a:extLst>
                  <a:ext uri="{FF2B5EF4-FFF2-40B4-BE49-F238E27FC236}">
                    <a16:creationId xmlns:a16="http://schemas.microsoft.com/office/drawing/2014/main" id="{A2E385A3-AC2E-475C-A048-7C404847BCE0}"/>
                  </a:ext>
                </a:extLst>
              </p:cNvPr>
              <p:cNvCxnSpPr/>
              <p:nvPr/>
            </p:nvCxnSpPr>
            <p:spPr bwMode="auto">
              <a:xfrm>
                <a:off x="4357638" y="577649"/>
                <a:ext cx="0" cy="24707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nvGrpSpPr>
              <p:cNvPr id="157" name="Group 61">
                <a:extLst>
                  <a:ext uri="{FF2B5EF4-FFF2-40B4-BE49-F238E27FC236}">
                    <a16:creationId xmlns:a16="http://schemas.microsoft.com/office/drawing/2014/main" id="{A682C5AB-ABAF-4AF6-9732-B11C46C3CE58}"/>
                  </a:ext>
                </a:extLst>
              </p:cNvPr>
              <p:cNvGrpSpPr>
                <a:grpSpLocks/>
              </p:cNvGrpSpPr>
              <p:nvPr/>
            </p:nvGrpSpPr>
            <p:grpSpPr bwMode="auto">
              <a:xfrm>
                <a:off x="4803964" y="577649"/>
                <a:ext cx="1071466" cy="247067"/>
                <a:chOff x="3287712" y="1646237"/>
                <a:chExt cx="914400" cy="152400"/>
              </a:xfrm>
            </p:grpSpPr>
            <p:grpSp>
              <p:nvGrpSpPr>
                <p:cNvPr id="162" name="Group 30">
                  <a:extLst>
                    <a:ext uri="{FF2B5EF4-FFF2-40B4-BE49-F238E27FC236}">
                      <a16:creationId xmlns:a16="http://schemas.microsoft.com/office/drawing/2014/main" id="{A9379390-D82F-49D8-B5A6-4F90E1506D1D}"/>
                    </a:ext>
                  </a:extLst>
                </p:cNvPr>
                <p:cNvGrpSpPr>
                  <a:grpSpLocks/>
                </p:cNvGrpSpPr>
                <p:nvPr/>
              </p:nvGrpSpPr>
              <p:grpSpPr bwMode="auto">
                <a:xfrm>
                  <a:off x="3287712" y="1646237"/>
                  <a:ext cx="914400" cy="152400"/>
                  <a:chOff x="3287712" y="1646237"/>
                  <a:chExt cx="914400" cy="152400"/>
                </a:xfrm>
              </p:grpSpPr>
              <p:grpSp>
                <p:nvGrpSpPr>
                  <p:cNvPr id="170" name="Group 24">
                    <a:extLst>
                      <a:ext uri="{FF2B5EF4-FFF2-40B4-BE49-F238E27FC236}">
                        <a16:creationId xmlns:a16="http://schemas.microsoft.com/office/drawing/2014/main" id="{F6A8DFC1-447B-4383-85BF-2D5E0A824E19}"/>
                      </a:ext>
                    </a:extLst>
                  </p:cNvPr>
                  <p:cNvGrpSpPr>
                    <a:grpSpLocks/>
                  </p:cNvGrpSpPr>
                  <p:nvPr/>
                </p:nvGrpSpPr>
                <p:grpSpPr bwMode="auto">
                  <a:xfrm>
                    <a:off x="3287712" y="1646237"/>
                    <a:ext cx="228600" cy="152400"/>
                    <a:chOff x="3287712" y="1646237"/>
                    <a:chExt cx="228600" cy="152400"/>
                  </a:xfrm>
                </p:grpSpPr>
                <p:cxnSp>
                  <p:nvCxnSpPr>
                    <p:cNvPr id="175" name="Straight Connector 174">
                      <a:extLst>
                        <a:ext uri="{FF2B5EF4-FFF2-40B4-BE49-F238E27FC236}">
                          <a16:creationId xmlns:a16="http://schemas.microsoft.com/office/drawing/2014/main" id="{B3596262-D03D-425A-AA20-5685A035E543}"/>
                        </a:ext>
                      </a:extLst>
                    </p:cNvPr>
                    <p:cNvCxnSpPr/>
                    <p:nvPr/>
                  </p:nvCxnSpPr>
                  <p:spPr>
                    <a:xfrm flipV="1">
                      <a:off x="3286902" y="1722440"/>
                      <a:ext cx="75496"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a:extLst>
                        <a:ext uri="{FF2B5EF4-FFF2-40B4-BE49-F238E27FC236}">
                          <a16:creationId xmlns:a16="http://schemas.microsoft.com/office/drawing/2014/main" id="{F3C88CF5-5E32-4D98-889B-4369F319AA1D}"/>
                        </a:ext>
                      </a:extLst>
                    </p:cNvPr>
                    <p:cNvCxnSpPr/>
                    <p:nvPr/>
                  </p:nvCxnSpPr>
                  <p:spPr>
                    <a:xfrm flipV="1">
                      <a:off x="3362398" y="1646237"/>
                      <a:ext cx="153599"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cxnSp>
                <p:nvCxnSpPr>
                  <p:cNvPr id="171" name="Straight Connector 170">
                    <a:extLst>
                      <a:ext uri="{FF2B5EF4-FFF2-40B4-BE49-F238E27FC236}">
                        <a16:creationId xmlns:a16="http://schemas.microsoft.com/office/drawing/2014/main" id="{BA792BE6-A07F-45FC-A075-FC6DF85974C8}"/>
                      </a:ext>
                    </a:extLst>
                  </p:cNvPr>
                  <p:cNvCxnSpPr/>
                  <p:nvPr/>
                </p:nvCxnSpPr>
                <p:spPr>
                  <a:xfrm>
                    <a:off x="3515997" y="1646237"/>
                    <a:ext cx="458190" cy="0"/>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nvGrpSpPr>
                  <p:cNvPr id="172" name="Group 85">
                    <a:extLst>
                      <a:ext uri="{FF2B5EF4-FFF2-40B4-BE49-F238E27FC236}">
                        <a16:creationId xmlns:a16="http://schemas.microsoft.com/office/drawing/2014/main" id="{0C715F03-1C1E-47B8-A65D-7C6976FA8BD5}"/>
                      </a:ext>
                    </a:extLst>
                  </p:cNvPr>
                  <p:cNvGrpSpPr>
                    <a:grpSpLocks/>
                  </p:cNvGrpSpPr>
                  <p:nvPr/>
                </p:nvGrpSpPr>
                <p:grpSpPr bwMode="auto">
                  <a:xfrm flipH="1">
                    <a:off x="3973512" y="1646237"/>
                    <a:ext cx="228600" cy="152400"/>
                    <a:chOff x="3287712" y="1646237"/>
                    <a:chExt cx="228600" cy="152400"/>
                  </a:xfrm>
                </p:grpSpPr>
                <p:cxnSp>
                  <p:nvCxnSpPr>
                    <p:cNvPr id="173" name="Straight Connector 172">
                      <a:extLst>
                        <a:ext uri="{FF2B5EF4-FFF2-40B4-BE49-F238E27FC236}">
                          <a16:creationId xmlns:a16="http://schemas.microsoft.com/office/drawing/2014/main" id="{D65A8FFD-BC23-4C9C-9453-B115F1E0ED7C}"/>
                        </a:ext>
                      </a:extLst>
                    </p:cNvPr>
                    <p:cNvCxnSpPr/>
                    <p:nvPr/>
                  </p:nvCxnSpPr>
                  <p:spPr>
                    <a:xfrm flipV="1">
                      <a:off x="3286543" y="1722440"/>
                      <a:ext cx="75498"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a:extLst>
                        <a:ext uri="{FF2B5EF4-FFF2-40B4-BE49-F238E27FC236}">
                          <a16:creationId xmlns:a16="http://schemas.microsoft.com/office/drawing/2014/main" id="{55916BE9-F6A5-4D7A-BC7C-F3FB1CE8025E}"/>
                        </a:ext>
                      </a:extLst>
                    </p:cNvPr>
                    <p:cNvCxnSpPr/>
                    <p:nvPr/>
                  </p:nvCxnSpPr>
                  <p:spPr>
                    <a:xfrm flipV="1">
                      <a:off x="3362041" y="1646237"/>
                      <a:ext cx="153597"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grpSp>
            <p:cxnSp>
              <p:nvCxnSpPr>
                <p:cNvPr id="163" name="Straight Connector 162">
                  <a:extLst>
                    <a:ext uri="{FF2B5EF4-FFF2-40B4-BE49-F238E27FC236}">
                      <a16:creationId xmlns:a16="http://schemas.microsoft.com/office/drawing/2014/main" id="{B33CA776-D413-464C-B02B-BB0C7960835C}"/>
                    </a:ext>
                  </a:extLst>
                </p:cNvPr>
                <p:cNvCxnSpPr/>
                <p:nvPr/>
              </p:nvCxnSpPr>
              <p:spPr>
                <a:xfrm>
                  <a:off x="3286902" y="1798642"/>
                  <a:ext cx="916379" cy="0"/>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a:extLst>
                    <a:ext uri="{FF2B5EF4-FFF2-40B4-BE49-F238E27FC236}">
                      <a16:creationId xmlns:a16="http://schemas.microsoft.com/office/drawing/2014/main" id="{4A0C2043-F32A-41C7-8C62-FA813B41B324}"/>
                    </a:ext>
                  </a:extLst>
                </p:cNvPr>
                <p:cNvCxnSpPr/>
                <p:nvPr/>
              </p:nvCxnSpPr>
              <p:spPr>
                <a:xfrm>
                  <a:off x="3515997" y="1646237"/>
                  <a:ext cx="0" cy="15240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a:extLst>
                    <a:ext uri="{FF2B5EF4-FFF2-40B4-BE49-F238E27FC236}">
                      <a16:creationId xmlns:a16="http://schemas.microsoft.com/office/drawing/2014/main" id="{79798413-9BBF-4E58-8994-4A8A6200A607}"/>
                    </a:ext>
                  </a:extLst>
                </p:cNvPr>
                <p:cNvCxnSpPr/>
                <p:nvPr/>
              </p:nvCxnSpPr>
              <p:spPr>
                <a:xfrm>
                  <a:off x="3974186" y="1646237"/>
                  <a:ext cx="0" cy="15240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a:extLst>
                    <a:ext uri="{FF2B5EF4-FFF2-40B4-BE49-F238E27FC236}">
                      <a16:creationId xmlns:a16="http://schemas.microsoft.com/office/drawing/2014/main" id="{2C3961EC-0BC2-44DF-9A03-92E52F65B458}"/>
                    </a:ext>
                  </a:extLst>
                </p:cNvPr>
                <p:cNvCxnSpPr/>
                <p:nvPr/>
              </p:nvCxnSpPr>
              <p:spPr>
                <a:xfrm>
                  <a:off x="3362398" y="1722440"/>
                  <a:ext cx="0"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a:extLst>
                    <a:ext uri="{FF2B5EF4-FFF2-40B4-BE49-F238E27FC236}">
                      <a16:creationId xmlns:a16="http://schemas.microsoft.com/office/drawing/2014/main" id="{347ED1FA-8ADE-40B6-A426-2A35D1CEE0F2}"/>
                    </a:ext>
                  </a:extLst>
                </p:cNvPr>
                <p:cNvCxnSpPr/>
                <p:nvPr/>
              </p:nvCxnSpPr>
              <p:spPr>
                <a:xfrm>
                  <a:off x="4127783" y="1722440"/>
                  <a:ext cx="0" cy="76203"/>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a:extLst>
                    <a:ext uri="{FF2B5EF4-FFF2-40B4-BE49-F238E27FC236}">
                      <a16:creationId xmlns:a16="http://schemas.microsoft.com/office/drawing/2014/main" id="{B8C1CA81-1A06-4CB7-9CE5-6F8ABBA500E1}"/>
                    </a:ext>
                  </a:extLst>
                </p:cNvPr>
                <p:cNvCxnSpPr/>
                <p:nvPr/>
              </p:nvCxnSpPr>
              <p:spPr>
                <a:xfrm>
                  <a:off x="3669594" y="1646237"/>
                  <a:ext cx="0" cy="15240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a:extLst>
                    <a:ext uri="{FF2B5EF4-FFF2-40B4-BE49-F238E27FC236}">
                      <a16:creationId xmlns:a16="http://schemas.microsoft.com/office/drawing/2014/main" id="{D5DB4F87-B01C-4894-B75B-5D2D65571DB3}"/>
                    </a:ext>
                  </a:extLst>
                </p:cNvPr>
                <p:cNvCxnSpPr/>
                <p:nvPr/>
              </p:nvCxnSpPr>
              <p:spPr>
                <a:xfrm>
                  <a:off x="3820588" y="1646237"/>
                  <a:ext cx="0" cy="152405"/>
                </a:xfrm>
                <a:prstGeom prst="line">
                  <a:avLst/>
                </a:prstGeom>
                <a:ln w="3175">
                  <a:solidFill>
                    <a:srgbClr val="5F5F5F"/>
                  </a:solidFill>
                </a:ln>
              </p:spPr>
              <p:style>
                <a:lnRef idx="1">
                  <a:schemeClr val="accent1"/>
                </a:lnRef>
                <a:fillRef idx="0">
                  <a:schemeClr val="accent1"/>
                </a:fillRef>
                <a:effectRef idx="0">
                  <a:schemeClr val="accent1"/>
                </a:effectRef>
                <a:fontRef idx="minor">
                  <a:schemeClr val="tx1"/>
                </a:fontRef>
              </p:style>
            </p:cxnSp>
          </p:grpSp>
          <p:sp>
            <p:nvSpPr>
              <p:cNvPr id="158" name="Trapezoid 157">
                <a:extLst>
                  <a:ext uri="{FF2B5EF4-FFF2-40B4-BE49-F238E27FC236}">
                    <a16:creationId xmlns:a16="http://schemas.microsoft.com/office/drawing/2014/main" id="{E4225DC9-FA55-4293-B0F3-B6A1222A68D9}"/>
                  </a:ext>
                </a:extLst>
              </p:cNvPr>
              <p:cNvSpPr/>
              <p:nvPr/>
            </p:nvSpPr>
            <p:spPr bwMode="auto">
              <a:xfrm>
                <a:off x="2646293" y="824726"/>
                <a:ext cx="54909" cy="247077"/>
              </a:xfrm>
              <a:prstGeom prst="trapezoid">
                <a:avLst/>
              </a:prstGeom>
              <a:noFill/>
              <a:ln w="3175">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013" dirty="0"/>
              </a:p>
            </p:txBody>
          </p:sp>
          <p:sp>
            <p:nvSpPr>
              <p:cNvPr id="159" name="Trapezoid 158">
                <a:extLst>
                  <a:ext uri="{FF2B5EF4-FFF2-40B4-BE49-F238E27FC236}">
                    <a16:creationId xmlns:a16="http://schemas.microsoft.com/office/drawing/2014/main" id="{E0DF88CC-5107-4847-A1B9-9CC05634F1FA}"/>
                  </a:ext>
                </a:extLst>
              </p:cNvPr>
              <p:cNvSpPr/>
              <p:nvPr/>
            </p:nvSpPr>
            <p:spPr bwMode="auto">
              <a:xfrm>
                <a:off x="3704826" y="824726"/>
                <a:ext cx="51858" cy="247077"/>
              </a:xfrm>
              <a:prstGeom prst="trapezoid">
                <a:avLst/>
              </a:prstGeom>
              <a:noFill/>
              <a:ln w="3175">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013" dirty="0"/>
              </a:p>
            </p:txBody>
          </p:sp>
          <p:sp>
            <p:nvSpPr>
              <p:cNvPr id="160" name="Trapezoid 159">
                <a:extLst>
                  <a:ext uri="{FF2B5EF4-FFF2-40B4-BE49-F238E27FC236}">
                    <a16:creationId xmlns:a16="http://schemas.microsoft.com/office/drawing/2014/main" id="{D994E431-B703-4F70-B8D3-4845C4AD5FDC}"/>
                  </a:ext>
                </a:extLst>
              </p:cNvPr>
              <p:cNvSpPr/>
              <p:nvPr/>
            </p:nvSpPr>
            <p:spPr bwMode="auto">
              <a:xfrm>
                <a:off x="4775559" y="824726"/>
                <a:ext cx="54909" cy="247077"/>
              </a:xfrm>
              <a:prstGeom prst="trapezoid">
                <a:avLst/>
              </a:prstGeom>
              <a:noFill/>
              <a:ln w="3175">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013" dirty="0"/>
              </a:p>
            </p:txBody>
          </p:sp>
          <p:sp>
            <p:nvSpPr>
              <p:cNvPr id="161" name="Trapezoid 160">
                <a:extLst>
                  <a:ext uri="{FF2B5EF4-FFF2-40B4-BE49-F238E27FC236}">
                    <a16:creationId xmlns:a16="http://schemas.microsoft.com/office/drawing/2014/main" id="{B1966751-188E-4EDE-A7BD-F4C903FABB5A}"/>
                  </a:ext>
                </a:extLst>
              </p:cNvPr>
              <p:cNvSpPr/>
              <p:nvPr/>
            </p:nvSpPr>
            <p:spPr bwMode="auto">
              <a:xfrm>
                <a:off x="5837142" y="824726"/>
                <a:ext cx="54909" cy="247077"/>
              </a:xfrm>
              <a:prstGeom prst="trapezoid">
                <a:avLst/>
              </a:prstGeom>
              <a:noFill/>
              <a:ln w="3175">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013" dirty="0"/>
              </a:p>
            </p:txBody>
          </p:sp>
        </p:grpSp>
      </p:grpSp>
      <p:grpSp>
        <p:nvGrpSpPr>
          <p:cNvPr id="226" name="Group 225">
            <a:extLst>
              <a:ext uri="{FF2B5EF4-FFF2-40B4-BE49-F238E27FC236}">
                <a16:creationId xmlns:a16="http://schemas.microsoft.com/office/drawing/2014/main" id="{55A1DE75-8C21-40D9-AF4B-B03EFC52432F}"/>
              </a:ext>
            </a:extLst>
          </p:cNvPr>
          <p:cNvGrpSpPr/>
          <p:nvPr/>
        </p:nvGrpSpPr>
        <p:grpSpPr>
          <a:xfrm flipH="1">
            <a:off x="273195" y="1188407"/>
            <a:ext cx="1483099" cy="5569002"/>
            <a:chOff x="17780" y="482656"/>
            <a:chExt cx="1466725" cy="6035040"/>
          </a:xfrm>
        </p:grpSpPr>
        <p:grpSp>
          <p:nvGrpSpPr>
            <p:cNvPr id="227" name="Group 226">
              <a:extLst>
                <a:ext uri="{FF2B5EF4-FFF2-40B4-BE49-F238E27FC236}">
                  <a16:creationId xmlns:a16="http://schemas.microsoft.com/office/drawing/2014/main" id="{03C92B3C-FA20-4238-9508-2DC4BA303D06}"/>
                </a:ext>
              </a:extLst>
            </p:cNvPr>
            <p:cNvGrpSpPr/>
            <p:nvPr/>
          </p:nvGrpSpPr>
          <p:grpSpPr>
            <a:xfrm>
              <a:off x="17780" y="482656"/>
              <a:ext cx="731520" cy="6035040"/>
              <a:chOff x="17780" y="647700"/>
              <a:chExt cx="731520" cy="6035040"/>
            </a:xfrm>
          </p:grpSpPr>
          <p:sp>
            <p:nvSpPr>
              <p:cNvPr id="243" name="Rectangle 242">
                <a:extLst>
                  <a:ext uri="{FF2B5EF4-FFF2-40B4-BE49-F238E27FC236}">
                    <a16:creationId xmlns:a16="http://schemas.microsoft.com/office/drawing/2014/main" id="{1E6660CC-447E-45AC-8EC4-8DE3B779922A}"/>
                  </a:ext>
                </a:extLst>
              </p:cNvPr>
              <p:cNvSpPr/>
              <p:nvPr/>
            </p:nvSpPr>
            <p:spPr>
              <a:xfrm>
                <a:off x="47625"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44" name="Rectangle 243">
                <a:extLst>
                  <a:ext uri="{FF2B5EF4-FFF2-40B4-BE49-F238E27FC236}">
                    <a16:creationId xmlns:a16="http://schemas.microsoft.com/office/drawing/2014/main" id="{3A4CEE04-C27E-42CA-8477-AACC1746DEC1}"/>
                  </a:ext>
                </a:extLst>
              </p:cNvPr>
              <p:cNvSpPr/>
              <p:nvPr/>
            </p:nvSpPr>
            <p:spPr>
              <a:xfrm>
                <a:off x="199110"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45" name="Rectangle 244">
                <a:extLst>
                  <a:ext uri="{FF2B5EF4-FFF2-40B4-BE49-F238E27FC236}">
                    <a16:creationId xmlns:a16="http://schemas.microsoft.com/office/drawing/2014/main" id="{A891E494-21DA-43AE-9F19-6387825022AE}"/>
                  </a:ext>
                </a:extLst>
              </p:cNvPr>
              <p:cNvSpPr/>
              <p:nvPr/>
            </p:nvSpPr>
            <p:spPr>
              <a:xfrm>
                <a:off x="350595"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46" name="Rectangle 245">
                <a:extLst>
                  <a:ext uri="{FF2B5EF4-FFF2-40B4-BE49-F238E27FC236}">
                    <a16:creationId xmlns:a16="http://schemas.microsoft.com/office/drawing/2014/main" id="{3593BE36-828F-41EA-B25F-CC842C24CD7F}"/>
                  </a:ext>
                </a:extLst>
              </p:cNvPr>
              <p:cNvSpPr/>
              <p:nvPr/>
            </p:nvSpPr>
            <p:spPr>
              <a:xfrm>
                <a:off x="502080"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47" name="Rectangle 246">
                <a:extLst>
                  <a:ext uri="{FF2B5EF4-FFF2-40B4-BE49-F238E27FC236}">
                    <a16:creationId xmlns:a16="http://schemas.microsoft.com/office/drawing/2014/main" id="{7B869454-CCCC-4862-A090-1602A4FF7E03}"/>
                  </a:ext>
                </a:extLst>
              </p:cNvPr>
              <p:cNvSpPr/>
              <p:nvPr/>
            </p:nvSpPr>
            <p:spPr>
              <a:xfrm>
                <a:off x="17780" y="9398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48" name="Rectangle 247">
                <a:extLst>
                  <a:ext uri="{FF2B5EF4-FFF2-40B4-BE49-F238E27FC236}">
                    <a16:creationId xmlns:a16="http://schemas.microsoft.com/office/drawing/2014/main" id="{B826B044-D051-4C98-9543-29F22835F592}"/>
                  </a:ext>
                </a:extLst>
              </p:cNvPr>
              <p:cNvSpPr/>
              <p:nvPr/>
            </p:nvSpPr>
            <p:spPr>
              <a:xfrm>
                <a:off x="17780" y="26289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49" name="Rectangle 248">
                <a:extLst>
                  <a:ext uri="{FF2B5EF4-FFF2-40B4-BE49-F238E27FC236}">
                    <a16:creationId xmlns:a16="http://schemas.microsoft.com/office/drawing/2014/main" id="{71F255BC-4A0E-4701-97EB-293BD850C4D7}"/>
                  </a:ext>
                </a:extLst>
              </p:cNvPr>
              <p:cNvSpPr/>
              <p:nvPr/>
            </p:nvSpPr>
            <p:spPr>
              <a:xfrm>
                <a:off x="17780" y="43180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50" name="Rectangle 249">
                <a:extLst>
                  <a:ext uri="{FF2B5EF4-FFF2-40B4-BE49-F238E27FC236}">
                    <a16:creationId xmlns:a16="http://schemas.microsoft.com/office/drawing/2014/main" id="{4A5D1D89-C581-46AF-AA84-850A2F376063}"/>
                  </a:ext>
                </a:extLst>
              </p:cNvPr>
              <p:cNvSpPr/>
              <p:nvPr/>
            </p:nvSpPr>
            <p:spPr>
              <a:xfrm>
                <a:off x="17780" y="60071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51" name="Rectangle 250">
                <a:extLst>
                  <a:ext uri="{FF2B5EF4-FFF2-40B4-BE49-F238E27FC236}">
                    <a16:creationId xmlns:a16="http://schemas.microsoft.com/office/drawing/2014/main" id="{37792CDD-BE01-4633-85CF-9B4BF90151F4}"/>
                  </a:ext>
                </a:extLst>
              </p:cNvPr>
              <p:cNvSpPr/>
              <p:nvPr/>
            </p:nvSpPr>
            <p:spPr>
              <a:xfrm>
                <a:off x="653564"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grpSp>
        <p:grpSp>
          <p:nvGrpSpPr>
            <p:cNvPr id="228" name="Group 227">
              <a:extLst>
                <a:ext uri="{FF2B5EF4-FFF2-40B4-BE49-F238E27FC236}">
                  <a16:creationId xmlns:a16="http://schemas.microsoft.com/office/drawing/2014/main" id="{B20B454D-0F52-4FAD-9E3D-1AF54F83460E}"/>
                </a:ext>
              </a:extLst>
            </p:cNvPr>
            <p:cNvGrpSpPr/>
            <p:nvPr/>
          </p:nvGrpSpPr>
          <p:grpSpPr>
            <a:xfrm>
              <a:off x="752985" y="482656"/>
              <a:ext cx="731520" cy="6035040"/>
              <a:chOff x="17780" y="647700"/>
              <a:chExt cx="731520" cy="6035040"/>
            </a:xfrm>
          </p:grpSpPr>
          <p:sp>
            <p:nvSpPr>
              <p:cNvPr id="234" name="Rectangle 233">
                <a:extLst>
                  <a:ext uri="{FF2B5EF4-FFF2-40B4-BE49-F238E27FC236}">
                    <a16:creationId xmlns:a16="http://schemas.microsoft.com/office/drawing/2014/main" id="{BC544DBB-CF17-4203-B1C3-F656433D64B5}"/>
                  </a:ext>
                </a:extLst>
              </p:cNvPr>
              <p:cNvSpPr/>
              <p:nvPr/>
            </p:nvSpPr>
            <p:spPr>
              <a:xfrm>
                <a:off x="47625"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35" name="Rectangle 234">
                <a:extLst>
                  <a:ext uri="{FF2B5EF4-FFF2-40B4-BE49-F238E27FC236}">
                    <a16:creationId xmlns:a16="http://schemas.microsoft.com/office/drawing/2014/main" id="{195C6E1D-4A54-44A8-BF97-26393B440300}"/>
                  </a:ext>
                </a:extLst>
              </p:cNvPr>
              <p:cNvSpPr/>
              <p:nvPr/>
            </p:nvSpPr>
            <p:spPr>
              <a:xfrm>
                <a:off x="199110"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36" name="Rectangle 235">
                <a:extLst>
                  <a:ext uri="{FF2B5EF4-FFF2-40B4-BE49-F238E27FC236}">
                    <a16:creationId xmlns:a16="http://schemas.microsoft.com/office/drawing/2014/main" id="{2E837E60-0CED-4D8E-8FB9-689AEE6E94DF}"/>
                  </a:ext>
                </a:extLst>
              </p:cNvPr>
              <p:cNvSpPr/>
              <p:nvPr/>
            </p:nvSpPr>
            <p:spPr>
              <a:xfrm>
                <a:off x="350595"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37" name="Rectangle 236">
                <a:extLst>
                  <a:ext uri="{FF2B5EF4-FFF2-40B4-BE49-F238E27FC236}">
                    <a16:creationId xmlns:a16="http://schemas.microsoft.com/office/drawing/2014/main" id="{F0DD1E28-EC8E-414B-88F3-BCA374BF082C}"/>
                  </a:ext>
                </a:extLst>
              </p:cNvPr>
              <p:cNvSpPr/>
              <p:nvPr/>
            </p:nvSpPr>
            <p:spPr>
              <a:xfrm>
                <a:off x="502080"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38" name="Rectangle 237">
                <a:extLst>
                  <a:ext uri="{FF2B5EF4-FFF2-40B4-BE49-F238E27FC236}">
                    <a16:creationId xmlns:a16="http://schemas.microsoft.com/office/drawing/2014/main" id="{A7EA5C09-337A-4AE3-BCCE-DC4F74484A24}"/>
                  </a:ext>
                </a:extLst>
              </p:cNvPr>
              <p:cNvSpPr/>
              <p:nvPr/>
            </p:nvSpPr>
            <p:spPr>
              <a:xfrm>
                <a:off x="17780" y="9398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39" name="Rectangle 238">
                <a:extLst>
                  <a:ext uri="{FF2B5EF4-FFF2-40B4-BE49-F238E27FC236}">
                    <a16:creationId xmlns:a16="http://schemas.microsoft.com/office/drawing/2014/main" id="{F980FD3B-367F-42F3-AFA5-588FD14A1CC9}"/>
                  </a:ext>
                </a:extLst>
              </p:cNvPr>
              <p:cNvSpPr/>
              <p:nvPr/>
            </p:nvSpPr>
            <p:spPr>
              <a:xfrm>
                <a:off x="17780" y="26289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40" name="Rectangle 239">
                <a:extLst>
                  <a:ext uri="{FF2B5EF4-FFF2-40B4-BE49-F238E27FC236}">
                    <a16:creationId xmlns:a16="http://schemas.microsoft.com/office/drawing/2014/main" id="{62C0E4A3-D938-4D05-AEDD-3024DC00AF40}"/>
                  </a:ext>
                </a:extLst>
              </p:cNvPr>
              <p:cNvSpPr/>
              <p:nvPr/>
            </p:nvSpPr>
            <p:spPr>
              <a:xfrm>
                <a:off x="17780" y="43180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41" name="Rectangle 240">
                <a:extLst>
                  <a:ext uri="{FF2B5EF4-FFF2-40B4-BE49-F238E27FC236}">
                    <a16:creationId xmlns:a16="http://schemas.microsoft.com/office/drawing/2014/main" id="{227B6163-B186-4D9F-89DD-B14BE6297DDE}"/>
                  </a:ext>
                </a:extLst>
              </p:cNvPr>
              <p:cNvSpPr/>
              <p:nvPr/>
            </p:nvSpPr>
            <p:spPr>
              <a:xfrm>
                <a:off x="17780" y="6007100"/>
                <a:ext cx="731520" cy="508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42" name="Rectangle 241">
                <a:extLst>
                  <a:ext uri="{FF2B5EF4-FFF2-40B4-BE49-F238E27FC236}">
                    <a16:creationId xmlns:a16="http://schemas.microsoft.com/office/drawing/2014/main" id="{BCCF6380-E6EF-4F90-81DD-B299DA29B0FD}"/>
                  </a:ext>
                </a:extLst>
              </p:cNvPr>
              <p:cNvSpPr/>
              <p:nvPr/>
            </p:nvSpPr>
            <p:spPr>
              <a:xfrm>
                <a:off x="653564" y="647700"/>
                <a:ext cx="45720" cy="603504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grpSp>
        <p:grpSp>
          <p:nvGrpSpPr>
            <p:cNvPr id="229" name="Group 228">
              <a:extLst>
                <a:ext uri="{FF2B5EF4-FFF2-40B4-BE49-F238E27FC236}">
                  <a16:creationId xmlns:a16="http://schemas.microsoft.com/office/drawing/2014/main" id="{F0D5E37A-AE67-4E27-A5EA-97E14D23C82A}"/>
                </a:ext>
              </a:extLst>
            </p:cNvPr>
            <p:cNvGrpSpPr/>
            <p:nvPr/>
          </p:nvGrpSpPr>
          <p:grpSpPr>
            <a:xfrm>
              <a:off x="963080" y="3952660"/>
              <a:ext cx="274320" cy="411374"/>
              <a:chOff x="2062538" y="4840871"/>
              <a:chExt cx="274320" cy="411374"/>
            </a:xfrm>
          </p:grpSpPr>
          <p:sp>
            <p:nvSpPr>
              <p:cNvPr id="230" name="Rectangle: Rounded Corners 229">
                <a:extLst>
                  <a:ext uri="{FF2B5EF4-FFF2-40B4-BE49-F238E27FC236}">
                    <a16:creationId xmlns:a16="http://schemas.microsoft.com/office/drawing/2014/main" id="{DA53893A-4EFA-4F6C-94BE-7D97ABCDD9CA}"/>
                  </a:ext>
                </a:extLst>
              </p:cNvPr>
              <p:cNvSpPr>
                <a:spLocks noChangeAspect="1"/>
              </p:cNvSpPr>
              <p:nvPr/>
            </p:nvSpPr>
            <p:spPr>
              <a:xfrm rot="5400000">
                <a:off x="1994011" y="4909398"/>
                <a:ext cx="411374" cy="274320"/>
              </a:xfrm>
              <a:prstGeom prst="round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grpSp>
            <p:nvGrpSpPr>
              <p:cNvPr id="231" name="Group 230">
                <a:extLst>
                  <a:ext uri="{FF2B5EF4-FFF2-40B4-BE49-F238E27FC236}">
                    <a16:creationId xmlns:a16="http://schemas.microsoft.com/office/drawing/2014/main" id="{B289BBC5-D68F-4637-BB0D-BA5E6E9CF979}"/>
                  </a:ext>
                </a:extLst>
              </p:cNvPr>
              <p:cNvGrpSpPr/>
              <p:nvPr/>
            </p:nvGrpSpPr>
            <p:grpSpPr>
              <a:xfrm>
                <a:off x="2154768" y="4968453"/>
                <a:ext cx="91440" cy="137160"/>
                <a:chOff x="2152863" y="4955118"/>
                <a:chExt cx="91440" cy="137160"/>
              </a:xfrm>
            </p:grpSpPr>
            <p:sp>
              <p:nvSpPr>
                <p:cNvPr id="232" name="Oval 231">
                  <a:extLst>
                    <a:ext uri="{FF2B5EF4-FFF2-40B4-BE49-F238E27FC236}">
                      <a16:creationId xmlns:a16="http://schemas.microsoft.com/office/drawing/2014/main" id="{5518FBFF-88D7-4AFC-8A77-7CA928AA9538}"/>
                    </a:ext>
                  </a:extLst>
                </p:cNvPr>
                <p:cNvSpPr>
                  <a:spLocks noChangeAspect="1"/>
                </p:cNvSpPr>
                <p:nvPr/>
              </p:nvSpPr>
              <p:spPr>
                <a:xfrm>
                  <a:off x="2152863" y="4955118"/>
                  <a:ext cx="91440" cy="91440"/>
                </a:xfrm>
                <a:prstGeom prst="ellips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33" name="Isosceles Triangle 232">
                  <a:extLst>
                    <a:ext uri="{FF2B5EF4-FFF2-40B4-BE49-F238E27FC236}">
                      <a16:creationId xmlns:a16="http://schemas.microsoft.com/office/drawing/2014/main" id="{A7857628-D2A1-4C07-A7FF-F5C3124EA208}"/>
                    </a:ext>
                  </a:extLst>
                </p:cNvPr>
                <p:cNvSpPr>
                  <a:spLocks noChangeAspect="1"/>
                </p:cNvSpPr>
                <p:nvPr/>
              </p:nvSpPr>
              <p:spPr>
                <a:xfrm>
                  <a:off x="2164006" y="4995549"/>
                  <a:ext cx="64766" cy="96729"/>
                </a:xfrm>
                <a:prstGeom prst="triangl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grpSp>
        </p:grpSp>
      </p:grpSp>
      <p:cxnSp>
        <p:nvCxnSpPr>
          <p:cNvPr id="252" name="Straight Connector 251">
            <a:extLst>
              <a:ext uri="{FF2B5EF4-FFF2-40B4-BE49-F238E27FC236}">
                <a16:creationId xmlns:a16="http://schemas.microsoft.com/office/drawing/2014/main" id="{8D5B2D6C-427A-4883-9152-42667350BC46}"/>
              </a:ext>
            </a:extLst>
          </p:cNvPr>
          <p:cNvCxnSpPr>
            <a:cxnSpLocks/>
          </p:cNvCxnSpPr>
          <p:nvPr/>
        </p:nvCxnSpPr>
        <p:spPr>
          <a:xfrm>
            <a:off x="115432" y="1032183"/>
            <a:ext cx="8940080" cy="0"/>
          </a:xfrm>
          <a:prstGeom prst="line">
            <a:avLst/>
          </a:prstGeom>
          <a:ln>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53" name="TextBox 252">
            <a:extLst>
              <a:ext uri="{FF2B5EF4-FFF2-40B4-BE49-F238E27FC236}">
                <a16:creationId xmlns:a16="http://schemas.microsoft.com/office/drawing/2014/main" id="{18628555-8542-414E-9B79-18EEBF9AAEC4}"/>
              </a:ext>
            </a:extLst>
          </p:cNvPr>
          <p:cNvSpPr txBox="1"/>
          <p:nvPr/>
        </p:nvSpPr>
        <p:spPr>
          <a:xfrm>
            <a:off x="313855" y="240391"/>
            <a:ext cx="3854941" cy="461665"/>
          </a:xfrm>
          <a:prstGeom prst="rect">
            <a:avLst/>
          </a:prstGeom>
          <a:noFill/>
        </p:spPr>
        <p:txBody>
          <a:bodyPr wrap="square" rtlCol="0">
            <a:spAutoFit/>
          </a:bodyPr>
          <a:lstStyle/>
          <a:p>
            <a:r>
              <a:rPr lang="en-US" sz="2400" b="1" dirty="0"/>
              <a:t>Steps to Take </a:t>
            </a:r>
            <a:r>
              <a:rPr lang="en-US" b="1" dirty="0"/>
              <a:t>(2 of 6)</a:t>
            </a:r>
            <a:endParaRPr lang="en-US" sz="2400" b="1" dirty="0"/>
          </a:p>
        </p:txBody>
      </p:sp>
      <p:sp>
        <p:nvSpPr>
          <p:cNvPr id="87" name="Rectangle 86">
            <a:extLst>
              <a:ext uri="{FF2B5EF4-FFF2-40B4-BE49-F238E27FC236}">
                <a16:creationId xmlns:a16="http://schemas.microsoft.com/office/drawing/2014/main" id="{84D4BC0E-AE8E-4803-8F0D-C237AD3C85AE}"/>
              </a:ext>
            </a:extLst>
          </p:cNvPr>
          <p:cNvSpPr/>
          <p:nvPr/>
        </p:nvSpPr>
        <p:spPr>
          <a:xfrm>
            <a:off x="1806868" y="1163596"/>
            <a:ext cx="7337132" cy="4955203"/>
          </a:xfrm>
          <a:prstGeom prst="rect">
            <a:avLst/>
          </a:prstGeom>
          <a:solidFill>
            <a:schemeClr val="bg1"/>
          </a:solidFill>
        </p:spPr>
        <p:txBody>
          <a:bodyPr wrap="square">
            <a:spAutoFit/>
          </a:bodyPr>
          <a:lstStyle/>
          <a:p>
            <a:pPr>
              <a:spcAft>
                <a:spcPts val="1200"/>
              </a:spcAft>
            </a:pPr>
            <a:r>
              <a:rPr lang="en-US" sz="1400" u="sng" dirty="0"/>
              <a:t>Step 2</a:t>
            </a:r>
            <a:r>
              <a:rPr lang="en-US" sz="1400" dirty="0"/>
              <a:t> 	Applicant doesn’t wait for response but with instructions provided here, goes to  			</a:t>
            </a:r>
            <a:r>
              <a:rPr lang="en-US" sz="1400" u="sng" dirty="0">
                <a:hlinkClick r:id="rId2"/>
              </a:rPr>
              <a:t>http://www.gdc.ga.gov/content/Volunteer_Services</a:t>
            </a:r>
            <a:r>
              <a:rPr lang="en-US" sz="1400" u="sng" dirty="0"/>
              <a:t>  </a:t>
            </a:r>
            <a:endParaRPr lang="en-US" sz="1400" dirty="0"/>
          </a:p>
          <a:p>
            <a:pPr marL="914400" indent="-914400">
              <a:spcAft>
                <a:spcPts val="1200"/>
              </a:spcAft>
            </a:pPr>
            <a:r>
              <a:rPr lang="en-US" sz="1400" u="sng" dirty="0"/>
              <a:t>Step 3</a:t>
            </a:r>
            <a:r>
              <a:rPr lang="en-US" sz="1400" dirty="0"/>
              <a:t> 	Applicant clicks on “Click Here to Begin Application Process” just below the photo </a:t>
            </a:r>
            <a:br>
              <a:rPr lang="en-US" sz="1400" dirty="0"/>
            </a:br>
            <a:r>
              <a:rPr lang="en-US" sz="1400" dirty="0"/>
              <a:t>of Steve Turner, the Director of Chaplaincy Services. Prospective mentors in the </a:t>
            </a:r>
            <a:br>
              <a:rPr lang="en-US" sz="1400" dirty="0"/>
            </a:br>
            <a:r>
              <a:rPr lang="en-US" sz="1400" dirty="0"/>
              <a:t>following instructions are referred to as Applicants. </a:t>
            </a:r>
          </a:p>
          <a:p>
            <a:pPr marL="914400" indent="-914400">
              <a:spcAft>
                <a:spcPts val="1200"/>
              </a:spcAft>
            </a:pPr>
            <a:r>
              <a:rPr lang="en-US" sz="1400" u="sng" dirty="0"/>
              <a:t>Step 4</a:t>
            </a:r>
            <a:r>
              <a:rPr lang="en-US" sz="1400" dirty="0"/>
              <a:t>	Be sure to at every step you are looking at the full screen. Be sure nothing is hiding </a:t>
            </a:r>
            <a:br>
              <a:rPr lang="en-US" sz="1400" dirty="0"/>
            </a:br>
            <a:r>
              <a:rPr lang="en-US" sz="1400" dirty="0"/>
              <a:t>in the edges.  You could miss click-boxes and get INVALID REQUEST warnings. These must be clicked to prove you are </a:t>
            </a:r>
            <a:r>
              <a:rPr lang="en-US" sz="1400" b="1" dirty="0"/>
              <a:t>NOT a ROBOT</a:t>
            </a:r>
            <a:r>
              <a:rPr lang="en-US" sz="1400" dirty="0"/>
              <a:t>!  Men have failed because they </a:t>
            </a:r>
            <a:br>
              <a:rPr lang="en-US" sz="1400" dirty="0"/>
            </a:br>
            <a:r>
              <a:rPr lang="en-US" sz="1400" dirty="0"/>
              <a:t>missed this.  Also be sure you do not miss little cues, arrows, and notes directing you to complete things you may have missed.  Sometimes these come up in the margins.  Just a word to be mindful of everything on the screen.</a:t>
            </a:r>
          </a:p>
          <a:p>
            <a:pPr>
              <a:spcAft>
                <a:spcPts val="1200"/>
              </a:spcAft>
            </a:pPr>
            <a:r>
              <a:rPr lang="en-US" sz="1400" u="sng" dirty="0"/>
              <a:t>Step 5</a:t>
            </a:r>
            <a:r>
              <a:rPr lang="en-US" sz="1400" dirty="0"/>
              <a:t> 	Applicant watches orientation video from Dr. Steve Turner.  Listen particularly for 			questions concerning the following points.  </a:t>
            </a:r>
            <a:br>
              <a:rPr lang="en-US" sz="1400" dirty="0"/>
            </a:br>
            <a:r>
              <a:rPr lang="en-US" sz="1400" dirty="0"/>
              <a:t>			a) New volunteers’ greatest concern (SAFETY), </a:t>
            </a:r>
            <a:br>
              <a:rPr lang="en-US" sz="1400" dirty="0"/>
            </a:br>
            <a:r>
              <a:rPr lang="en-US" sz="1400" dirty="0"/>
              <a:t>			b) What your training will cover (DO’s &amp; DON’Ts), </a:t>
            </a:r>
            <a:br>
              <a:rPr lang="en-US" sz="1400" dirty="0"/>
            </a:br>
            <a:r>
              <a:rPr lang="en-US" sz="1400" dirty="0"/>
              <a:t>			c) The individual you contact regarding your interest (CHAPLAIN), </a:t>
            </a:r>
            <a:br>
              <a:rPr lang="en-US" sz="1400" dirty="0"/>
            </a:br>
            <a:r>
              <a:rPr lang="en-US" sz="1400" dirty="0"/>
              <a:t>			d) How long it will take to process your application (3-4 WEEKs)</a:t>
            </a:r>
          </a:p>
          <a:p>
            <a:pPr>
              <a:spcAft>
                <a:spcPts val="1200"/>
              </a:spcAft>
            </a:pPr>
            <a:r>
              <a:rPr lang="en-US" sz="1400" u="sng" dirty="0"/>
              <a:t>Step 6</a:t>
            </a:r>
            <a:r>
              <a:rPr lang="en-US" sz="1400" dirty="0"/>
              <a:t> 	Applicant will take a brief quiz which covers information from Dr. Turner’s video</a:t>
            </a:r>
          </a:p>
          <a:p>
            <a:pPr>
              <a:spcAft>
                <a:spcPts val="1200"/>
              </a:spcAft>
            </a:pPr>
            <a:r>
              <a:rPr lang="en-US" sz="1400" u="sng" dirty="0"/>
              <a:t>Step 7</a:t>
            </a:r>
            <a:r>
              <a:rPr lang="en-US" sz="1400" dirty="0"/>
              <a:t> 	Once quiz is completed, the applicant will watch an informational video</a:t>
            </a:r>
          </a:p>
        </p:txBody>
      </p:sp>
      <p:sp>
        <p:nvSpPr>
          <p:cNvPr id="5" name="Slide Number Placeholder 4">
            <a:extLst>
              <a:ext uri="{FF2B5EF4-FFF2-40B4-BE49-F238E27FC236}">
                <a16:creationId xmlns:a16="http://schemas.microsoft.com/office/drawing/2014/main" id="{06D0819C-AAB1-47A2-9318-2501F3045877}"/>
              </a:ext>
            </a:extLst>
          </p:cNvPr>
          <p:cNvSpPr>
            <a:spLocks noGrp="1"/>
          </p:cNvSpPr>
          <p:nvPr>
            <p:ph type="sldNum" sz="quarter" idx="12"/>
          </p:nvPr>
        </p:nvSpPr>
        <p:spPr/>
        <p:txBody>
          <a:bodyPr/>
          <a:lstStyle/>
          <a:p>
            <a:fld id="{3A49692A-2BAD-4CCF-B2FD-1F7984FBC75E}" type="slidenum">
              <a:rPr lang="en-US" smtClean="0"/>
              <a:t>9</a:t>
            </a:fld>
            <a:endParaRPr lang="en-US" dirty="0"/>
          </a:p>
        </p:txBody>
      </p:sp>
      <p:pic>
        <p:nvPicPr>
          <p:cNvPr id="91" name="Picture 2" descr="New Logo 01-2016 DARK GRAY">
            <a:extLst>
              <a:ext uri="{FF2B5EF4-FFF2-40B4-BE49-F238E27FC236}">
                <a16:creationId xmlns:a16="http://schemas.microsoft.com/office/drawing/2014/main" id="{3E4C7B21-A6CE-4A97-B8F1-8B015F72D5E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46065" y="6004791"/>
            <a:ext cx="1979752" cy="672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9503415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1233</TotalTime>
  <Words>2507</Words>
  <Application>Microsoft Macintosh PowerPoint</Application>
  <PresentationFormat>On-screen Show (4:3)</PresentationFormat>
  <Paragraphs>203</Paragraphs>
  <Slides>14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Calibri</vt:lpstr>
      <vt:lpstr>Calibri Light</vt:lpstr>
      <vt:lpstr>Monotype Corsiva</vt:lpstr>
      <vt:lpstr>StarSymbol</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Alan Bonderud</dc:creator>
  <cp:lastModifiedBy>Steven Howell</cp:lastModifiedBy>
  <cp:revision>122</cp:revision>
  <cp:lastPrinted>2019-07-19T17:44:16Z</cp:lastPrinted>
  <dcterms:created xsi:type="dcterms:W3CDTF">2017-08-02T15:03:00Z</dcterms:created>
  <dcterms:modified xsi:type="dcterms:W3CDTF">2020-03-05T14:54:49Z</dcterms:modified>
</cp:coreProperties>
</file>